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53" r:id="rId1"/>
    <p:sldMasterId id="2147483754" r:id="rId2"/>
  </p:sldMasterIdLst>
  <p:notesMasterIdLst>
    <p:notesMasterId r:id="rId52"/>
  </p:notesMasterIdLst>
  <p:sldIdLst>
    <p:sldId id="261" r:id="rId3"/>
    <p:sldId id="270" r:id="rId4"/>
    <p:sldId id="299" r:id="rId5"/>
    <p:sldId id="271" r:id="rId6"/>
    <p:sldId id="272" r:id="rId7"/>
    <p:sldId id="275" r:id="rId8"/>
    <p:sldId id="264" r:id="rId9"/>
    <p:sldId id="289" r:id="rId10"/>
    <p:sldId id="332" r:id="rId11"/>
    <p:sldId id="333" r:id="rId12"/>
    <p:sldId id="290" r:id="rId13"/>
    <p:sldId id="334" r:id="rId14"/>
    <p:sldId id="340" r:id="rId15"/>
    <p:sldId id="341" r:id="rId16"/>
    <p:sldId id="342" r:id="rId17"/>
    <p:sldId id="293" r:id="rId18"/>
    <p:sldId id="313" r:id="rId19"/>
    <p:sldId id="335" r:id="rId20"/>
    <p:sldId id="316" r:id="rId21"/>
    <p:sldId id="336" r:id="rId22"/>
    <p:sldId id="337" r:id="rId23"/>
    <p:sldId id="338" r:id="rId24"/>
    <p:sldId id="339" r:id="rId25"/>
    <p:sldId id="307" r:id="rId26"/>
    <p:sldId id="287" r:id="rId27"/>
    <p:sldId id="280" r:id="rId28"/>
    <p:sldId id="324" r:id="rId29"/>
    <p:sldId id="331" r:id="rId30"/>
    <p:sldId id="309" r:id="rId31"/>
    <p:sldId id="310" r:id="rId32"/>
    <p:sldId id="281" r:id="rId33"/>
    <p:sldId id="282" r:id="rId34"/>
    <p:sldId id="283" r:id="rId35"/>
    <p:sldId id="302" r:id="rId36"/>
    <p:sldId id="284" r:id="rId37"/>
    <p:sldId id="344" r:id="rId38"/>
    <p:sldId id="326" r:id="rId39"/>
    <p:sldId id="329" r:id="rId40"/>
    <p:sldId id="345" r:id="rId41"/>
    <p:sldId id="301" r:id="rId42"/>
    <p:sldId id="343" r:id="rId43"/>
    <p:sldId id="278" r:id="rId44"/>
    <p:sldId id="288" r:id="rId45"/>
    <p:sldId id="266" r:id="rId46"/>
    <p:sldId id="311" r:id="rId47"/>
    <p:sldId id="268" r:id="rId48"/>
    <p:sldId id="273" r:id="rId49"/>
    <p:sldId id="330" r:id="rId50"/>
    <p:sldId id="300" r:id="rId51"/>
  </p:sldIdLst>
  <p:sldSz cx="9144000" cy="5143500" type="screen16x9"/>
  <p:notesSz cx="6858000" cy="9144000"/>
  <p:embeddedFontLst>
    <p:embeddedFont>
      <p:font typeface="Open Sans Light" panose="020B0604020202020204" charset="0"/>
      <p:regular r:id="rId53"/>
      <p:bold r:id="rId54"/>
      <p:italic r:id="rId55"/>
      <p:boldItalic r:id="rId56"/>
    </p:embeddedFont>
    <p:embeddedFont>
      <p:font typeface="Open Sans SemiBold" panose="020B0604020202020204" charset="0"/>
      <p:regular r:id="rId57"/>
      <p:bold r:id="rId58"/>
      <p:italic r:id="rId59"/>
      <p:boldItalic r:id="rId60"/>
    </p:embeddedFont>
    <p:embeddedFont>
      <p:font typeface="Zilla Slab" panose="020B0604020202020204" charset="0"/>
      <p:regular r:id="rId61"/>
      <p:bold r:id="rId62"/>
      <p:italic r:id="rId63"/>
    </p:embeddedFont>
    <p:embeddedFont>
      <p:font typeface="Open Sans" panose="020B0604020202020204" charset="0"/>
      <p:regular r:id="rId64"/>
      <p:bold r:id="rId65"/>
      <p:italic r:id="rId66"/>
      <p:boldItalic r:id="rId67"/>
    </p:embeddedFont>
    <p:embeddedFont>
      <p:font typeface="Calibri" panose="020F050202020403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21" autoAdjust="0"/>
    <p:restoredTop sz="94660"/>
  </p:normalViewPr>
  <p:slideViewPr>
    <p:cSldViewPr snapToGrid="0">
      <p:cViewPr varScale="1">
        <p:scale>
          <a:sx n="108" d="100"/>
          <a:sy n="108" d="100"/>
        </p:scale>
        <p:origin x="466" y="8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1.fntdata"/><Relationship Id="rId68"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9.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font" Target="fonts/font17.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67" Type="http://schemas.openxmlformats.org/officeDocument/2006/relationships/font" Target="fonts/font1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font" Target="fonts/font1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3.fntdata"/><Relationship Id="rId7" Type="http://schemas.openxmlformats.org/officeDocument/2006/relationships/slide" Target="slides/slide5.xml"/><Relationship Id="rId7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b185c393b1_0_1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5" name="Google Shape;815;gb185c393b1_0_13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AR" dirty="0"/>
              <a:t>https://docs.google.com/presentation/d/1y40uIpOrRGsmQ2IoMJJBGxAbuf4XKS4A/edit?usp=sharing&amp;ouid=100945791302117986319&amp;rtpof=true&amp;sd=true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40fe3d3a72_0_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40fe3d3a72_0_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570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b185c393b1_0_1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1" name="Google Shape;851;gb185c393b1_0_1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b185c393b1_0_1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7" name="Google Shape;837;gb185c393b1_0_13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d56520e16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d56520e16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8497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B69D44-1984-4176-94E4-95E4FEB5FB38}" type="slidenum">
              <a:rPr lang="en-GB" smtClean="0"/>
              <a:pPr/>
              <a:t>35</a:t>
            </a:fld>
            <a:endParaRPr lang="en-GB"/>
          </a:p>
        </p:txBody>
      </p:sp>
    </p:spTree>
    <p:extLst>
      <p:ext uri="{BB962C8B-B14F-4D97-AF65-F5344CB8AC3E}">
        <p14:creationId xmlns:p14="http://schemas.microsoft.com/office/powerpoint/2010/main" val="1971827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AR" dirty="0"/>
          </a:p>
        </p:txBody>
      </p:sp>
    </p:spTree>
    <p:extLst>
      <p:ext uri="{BB962C8B-B14F-4D97-AF65-F5344CB8AC3E}">
        <p14:creationId xmlns:p14="http://schemas.microsoft.com/office/powerpoint/2010/main" val="1156831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b185c393b1_0_1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4" name="Google Shape;894;gb185c393b1_0_1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gb185c393b1_0_1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1" name="Google Shape;921;gb185c393b1_0_1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1"/>
        <p:cNvGrpSpPr/>
        <p:nvPr/>
      </p:nvGrpSpPr>
      <p:grpSpPr>
        <a:xfrm>
          <a:off x="0" y="0"/>
          <a:ext cx="0" cy="0"/>
          <a:chOff x="0" y="0"/>
          <a:chExt cx="0" cy="0"/>
        </a:xfrm>
      </p:grpSpPr>
      <p:sp>
        <p:nvSpPr>
          <p:cNvPr id="152" name="Google Shape;152;p3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53" name="Google Shape;153;p3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4" name="Google Shape;15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left content right ">
  <p:cSld name="Title left content right ">
    <p:bg>
      <p:bgPr>
        <a:blipFill rotWithShape="1">
          <a:blip r:embed="rId2" cstate="email">
            <a:alphaModFix/>
            <a:extLst>
              <a:ext uri="{28A0092B-C50C-407E-A947-70E740481C1C}">
                <a14:useLocalDpi xmlns:a14="http://schemas.microsoft.com/office/drawing/2010/main" val="0"/>
              </a:ext>
            </a:extLst>
          </a:blip>
          <a:stretch>
            <a:fillRect/>
          </a:stretch>
        </a:blipFill>
        <a:effectLst/>
      </p:bgPr>
    </p:bg>
    <p:spTree>
      <p:nvGrpSpPr>
        <p:cNvPr id="1" name="Shape 500"/>
        <p:cNvGrpSpPr/>
        <p:nvPr/>
      </p:nvGrpSpPr>
      <p:grpSpPr>
        <a:xfrm>
          <a:off x="0" y="0"/>
          <a:ext cx="0" cy="0"/>
          <a:chOff x="0" y="0"/>
          <a:chExt cx="0" cy="0"/>
        </a:xfrm>
      </p:grpSpPr>
      <p:sp>
        <p:nvSpPr>
          <p:cNvPr id="501" name="Google Shape;501;p61"/>
          <p:cNvSpPr txBox="1">
            <a:spLocks noGrp="1"/>
          </p:cNvSpPr>
          <p:nvPr>
            <p:ph type="subTitle" idx="1"/>
          </p:nvPr>
        </p:nvSpPr>
        <p:spPr>
          <a:xfrm>
            <a:off x="397688" y="2678419"/>
            <a:ext cx="2558400" cy="344700"/>
          </a:xfrm>
          <a:prstGeom prst="rect">
            <a:avLst/>
          </a:prstGeom>
          <a:noFill/>
          <a:ln>
            <a:noFill/>
          </a:ln>
        </p:spPr>
        <p:txBody>
          <a:bodyPr spcFirstLastPara="1" wrap="square" lIns="68575" tIns="68575" rIns="68575" bIns="68575" anchor="t" anchorCtr="0"/>
          <a:lstStyle>
            <a:lvl1pPr marL="0" marR="0" lvl="0" indent="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L="342900" marR="0" lvl="1" indent="0"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L="685800" marR="0" lvl="2" indent="0"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L="1028700" marR="0" lvl="3" indent="0"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L="1371600" marR="0" lvl="4" indent="0"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L="1714500" marR="0" lvl="5"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L="2057400" marR="0" lvl="6"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L="2400300" marR="0" lvl="7"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L="2743200" marR="0" lvl="8" indent="0"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02" name="Google Shape;502;p61"/>
          <p:cNvSpPr txBox="1">
            <a:spLocks noGrp="1"/>
          </p:cNvSpPr>
          <p:nvPr>
            <p:ph type="title"/>
          </p:nvPr>
        </p:nvSpPr>
        <p:spPr>
          <a:xfrm>
            <a:off x="397688" y="1321200"/>
            <a:ext cx="2558400" cy="1385100"/>
          </a:xfrm>
          <a:prstGeom prst="rect">
            <a:avLst/>
          </a:prstGeom>
          <a:noFill/>
          <a:ln>
            <a:noFill/>
          </a:ln>
        </p:spPr>
        <p:txBody>
          <a:bodyPr spcFirstLastPara="1" wrap="square" lIns="68575" tIns="68575" rIns="68575" bIns="68575" anchor="b" anchorCtr="0"/>
          <a:lstStyle>
            <a:lvl1pPr marL="0" marR="0" lvl="0" indent="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lvl="1" indent="0" rtl="0">
              <a:spcBef>
                <a:spcPts val="0"/>
              </a:spcBef>
              <a:spcAft>
                <a:spcPts val="0"/>
              </a:spcAft>
              <a:buSzPts val="1100"/>
              <a:buNone/>
              <a:defRPr sz="1400"/>
            </a:lvl2pPr>
            <a:lvl3pPr lvl="2" indent="0" rtl="0">
              <a:spcBef>
                <a:spcPts val="0"/>
              </a:spcBef>
              <a:spcAft>
                <a:spcPts val="0"/>
              </a:spcAft>
              <a:buSzPts val="1100"/>
              <a:buNone/>
              <a:defRPr sz="1400"/>
            </a:lvl3pPr>
            <a:lvl4pPr lvl="3" indent="0" rtl="0">
              <a:spcBef>
                <a:spcPts val="0"/>
              </a:spcBef>
              <a:spcAft>
                <a:spcPts val="0"/>
              </a:spcAft>
              <a:buSzPts val="1100"/>
              <a:buNone/>
              <a:defRPr sz="1400"/>
            </a:lvl4pPr>
            <a:lvl5pPr lvl="4" indent="0" rtl="0">
              <a:spcBef>
                <a:spcPts val="0"/>
              </a:spcBef>
              <a:spcAft>
                <a:spcPts val="0"/>
              </a:spcAft>
              <a:buSzPts val="1100"/>
              <a:buNone/>
              <a:defRPr sz="1400"/>
            </a:lvl5pPr>
            <a:lvl6pPr lvl="5" indent="0" rtl="0">
              <a:spcBef>
                <a:spcPts val="0"/>
              </a:spcBef>
              <a:spcAft>
                <a:spcPts val="0"/>
              </a:spcAft>
              <a:buSzPts val="1100"/>
              <a:buNone/>
              <a:defRPr sz="1400"/>
            </a:lvl6pPr>
            <a:lvl7pPr lvl="6" indent="0" rtl="0">
              <a:spcBef>
                <a:spcPts val="0"/>
              </a:spcBef>
              <a:spcAft>
                <a:spcPts val="0"/>
              </a:spcAft>
              <a:buSzPts val="1100"/>
              <a:buNone/>
              <a:defRPr sz="1400"/>
            </a:lvl7pPr>
            <a:lvl8pPr lvl="7" indent="0" rtl="0">
              <a:spcBef>
                <a:spcPts val="0"/>
              </a:spcBef>
              <a:spcAft>
                <a:spcPts val="0"/>
              </a:spcAft>
              <a:buSzPts val="1100"/>
              <a:buNone/>
              <a:defRPr sz="1400"/>
            </a:lvl8pPr>
            <a:lvl9pPr lvl="8" indent="0" rtl="0">
              <a:spcBef>
                <a:spcPts val="0"/>
              </a:spcBef>
              <a:spcAft>
                <a:spcPts val="0"/>
              </a:spcAft>
              <a:buSzPts val="1100"/>
              <a:buNone/>
              <a:defRPr sz="1400"/>
            </a:lvl9pPr>
          </a:lstStyle>
          <a:p>
            <a:endParaRPr/>
          </a:p>
        </p:txBody>
      </p:sp>
      <p:sp>
        <p:nvSpPr>
          <p:cNvPr id="503" name="Google Shape;503;p61"/>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lstStyle>
            <a:lvl1pPr marL="0" marR="0" lvl="0" indent="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L="342900" marR="0" lvl="1" indent="0"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L="685800" marR="0" lvl="2" indent="0"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L="1028700" marR="0" lvl="3" indent="0"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L="1371600" marR="0" lvl="4" indent="0"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L="1714500" marR="0" lvl="5" indent="0"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L="2057400" marR="0" lvl="6" indent="0"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L="2400300" marR="0" lvl="7" indent="0"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L="2743200" marR="0" lvl="8" indent="0"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extLst>
      <p:ext uri="{BB962C8B-B14F-4D97-AF65-F5344CB8AC3E}">
        <p14:creationId xmlns:p14="http://schemas.microsoft.com/office/powerpoint/2010/main" val="421727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extLst>
      <p:ext uri="{BB962C8B-B14F-4D97-AF65-F5344CB8AC3E}">
        <p14:creationId xmlns:p14="http://schemas.microsoft.com/office/powerpoint/2010/main" val="2517351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AR" smtClean="0"/>
              <a:pPr/>
              <a:t>‹Nº›</a:t>
            </a:fld>
            <a:endParaRPr lang="es-AR"/>
          </a:p>
        </p:txBody>
      </p:sp>
    </p:spTree>
    <p:extLst>
      <p:ext uri="{BB962C8B-B14F-4D97-AF65-F5344CB8AC3E}">
        <p14:creationId xmlns:p14="http://schemas.microsoft.com/office/powerpoint/2010/main" val="3190207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left content right ">
  <p:cSld name="22_Title left content right_1">
    <p:bg>
      <p:bgPr>
        <a:blipFill>
          <a:blip r:embed="rId2">
            <a:alphaModFix/>
          </a:blip>
          <a:stretch>
            <a:fillRect/>
          </a:stretch>
        </a:blipFill>
        <a:effectLst/>
      </p:bgPr>
    </p:bg>
    <p:spTree>
      <p:nvGrpSpPr>
        <p:cNvPr id="1" name="Shape 193"/>
        <p:cNvGrpSpPr/>
        <p:nvPr/>
      </p:nvGrpSpPr>
      <p:grpSpPr>
        <a:xfrm>
          <a:off x="0" y="0"/>
          <a:ext cx="0" cy="0"/>
          <a:chOff x="0" y="0"/>
          <a:chExt cx="0" cy="0"/>
        </a:xfrm>
      </p:grpSpPr>
      <p:sp>
        <p:nvSpPr>
          <p:cNvPr id="194" name="Google Shape;194;p41"/>
          <p:cNvSpPr txBox="1">
            <a:spLocks noGrp="1"/>
          </p:cNvSpPr>
          <p:nvPr>
            <p:ph type="subTitle" idx="1"/>
          </p:nvPr>
        </p:nvSpPr>
        <p:spPr>
          <a:xfrm>
            <a:off x="397688" y="2678419"/>
            <a:ext cx="2558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195" name="Google Shape;195;p41"/>
          <p:cNvSpPr txBox="1">
            <a:spLocks noGrp="1"/>
          </p:cNvSpPr>
          <p:nvPr>
            <p:ph type="title"/>
          </p:nvPr>
        </p:nvSpPr>
        <p:spPr>
          <a:xfrm>
            <a:off x="397688" y="1321200"/>
            <a:ext cx="2558400" cy="13851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96" name="Google Shape;196;p41"/>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 Grey ">
  <p:cSld name="5_Title Slide - Grey_1">
    <p:bg>
      <p:bgPr>
        <a:blipFill>
          <a:blip r:embed="rId2">
            <a:alphaModFix/>
          </a:blip>
          <a:stretch>
            <a:fillRect/>
          </a:stretch>
        </a:blipFill>
        <a:effectLst/>
      </p:bgPr>
    </p:bg>
    <p:spTree>
      <p:nvGrpSpPr>
        <p:cNvPr id="1" name="Shape 229"/>
        <p:cNvGrpSpPr/>
        <p:nvPr/>
      </p:nvGrpSpPr>
      <p:grpSpPr>
        <a:xfrm>
          <a:off x="0" y="0"/>
          <a:ext cx="0" cy="0"/>
          <a:chOff x="0" y="0"/>
          <a:chExt cx="0" cy="0"/>
        </a:xfrm>
      </p:grpSpPr>
      <p:pic>
        <p:nvPicPr>
          <p:cNvPr id="230" name="Google Shape;230;p46"/>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231" name="Google Shape;231;p46"/>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32" name="Google Shape;232;p46"/>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33" name="Google Shape;233;p46"/>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34" name="Google Shape;234;p46"/>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35" name="Google Shape;235;p46"/>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36" name="Google Shape;236;p46"/>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w/ 1/2 image - Blue ">
  <p:cSld name="7_Title Slide w/ 1/2 image - Blue_1">
    <p:bg>
      <p:bgPr>
        <a:blipFill>
          <a:blip r:embed="rId2">
            <a:alphaModFix/>
          </a:blip>
          <a:stretch>
            <a:fillRect/>
          </a:stretch>
        </a:blipFill>
        <a:effectLst/>
      </p:bgPr>
    </p:bg>
    <p:spTree>
      <p:nvGrpSpPr>
        <p:cNvPr id="1" name="Shape 237"/>
        <p:cNvGrpSpPr/>
        <p:nvPr/>
      </p:nvGrpSpPr>
      <p:grpSpPr>
        <a:xfrm>
          <a:off x="0" y="0"/>
          <a:ext cx="0" cy="0"/>
          <a:chOff x="0" y="0"/>
          <a:chExt cx="0" cy="0"/>
        </a:xfrm>
      </p:grpSpPr>
      <p:pic>
        <p:nvPicPr>
          <p:cNvPr id="238" name="Google Shape;238;p47"/>
          <p:cNvPicPr preferRelativeResize="0"/>
          <p:nvPr/>
        </p:nvPicPr>
        <p:blipFill rotWithShape="1">
          <a:blip r:embed="rId3">
            <a:alphaModFix/>
          </a:blip>
          <a:srcRect/>
          <a:stretch/>
        </p:blipFill>
        <p:spPr>
          <a:xfrm>
            <a:off x="0" y="0"/>
            <a:ext cx="6362699" cy="5143499"/>
          </a:xfrm>
          <a:prstGeom prst="rect">
            <a:avLst/>
          </a:prstGeom>
          <a:noFill/>
          <a:ln>
            <a:noFill/>
          </a:ln>
        </p:spPr>
      </p:pic>
      <p:sp>
        <p:nvSpPr>
          <p:cNvPr id="239" name="Google Shape;239;p47"/>
          <p:cNvSpPr txBox="1">
            <a:spLocks noGrp="1"/>
          </p:cNvSpPr>
          <p:nvPr>
            <p:ph type="ctrTitle"/>
          </p:nvPr>
        </p:nvSpPr>
        <p:spPr>
          <a:xfrm>
            <a:off x="384450" y="1752188"/>
            <a:ext cx="3866400" cy="990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pic>
        <p:nvPicPr>
          <p:cNvPr id="240" name="Google Shape;240;p47"/>
          <p:cNvPicPr preferRelativeResize="0"/>
          <p:nvPr/>
        </p:nvPicPr>
        <p:blipFill rotWithShape="1">
          <a:blip r:embed="rId4">
            <a:alphaModFix/>
          </a:blip>
          <a:srcRect/>
          <a:stretch/>
        </p:blipFill>
        <p:spPr>
          <a:xfrm>
            <a:off x="466725" y="1134071"/>
            <a:ext cx="1217400" cy="348300"/>
          </a:xfrm>
          <a:prstGeom prst="rect">
            <a:avLst/>
          </a:prstGeom>
          <a:noFill/>
          <a:ln>
            <a:noFill/>
          </a:ln>
        </p:spPr>
      </p:pic>
      <p:sp>
        <p:nvSpPr>
          <p:cNvPr id="241" name="Google Shape;241;p47"/>
          <p:cNvSpPr txBox="1">
            <a:spLocks noGrp="1"/>
          </p:cNvSpPr>
          <p:nvPr>
            <p:ph type="subTitle" idx="1"/>
          </p:nvPr>
        </p:nvSpPr>
        <p:spPr>
          <a:xfrm>
            <a:off x="384450" y="2664525"/>
            <a:ext cx="38664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42" name="Google Shape;242;p47"/>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43" name="Google Shape;243;p47"/>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44" name="Google Shape;244;p47"/>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45" name="Google Shape;245;p47"/>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w/ 1/2 image - Orange ">
  <p:cSld name="9_Title Slide w/ 1/2 image - Orange_1">
    <p:bg>
      <p:bgPr>
        <a:solidFill>
          <a:schemeClr val="lt1"/>
        </a:solidFill>
        <a:effectLst/>
      </p:bgPr>
    </p:bg>
    <p:spTree>
      <p:nvGrpSpPr>
        <p:cNvPr id="1" name="Shape 246"/>
        <p:cNvGrpSpPr/>
        <p:nvPr/>
      </p:nvGrpSpPr>
      <p:grpSpPr>
        <a:xfrm>
          <a:off x="0" y="0"/>
          <a:ext cx="0" cy="0"/>
          <a:chOff x="0" y="0"/>
          <a:chExt cx="0" cy="0"/>
        </a:xfrm>
      </p:grpSpPr>
      <p:pic>
        <p:nvPicPr>
          <p:cNvPr id="247" name="Google Shape;247;p48"/>
          <p:cNvPicPr preferRelativeResize="0"/>
          <p:nvPr/>
        </p:nvPicPr>
        <p:blipFill rotWithShape="1">
          <a:blip r:embed="rId2">
            <a:alphaModFix/>
          </a:blip>
          <a:srcRect l="-23793"/>
          <a:stretch/>
        </p:blipFill>
        <p:spPr>
          <a:xfrm>
            <a:off x="4297" y="1040"/>
            <a:ext cx="9139801" cy="5142300"/>
          </a:xfrm>
          <a:prstGeom prst="rect">
            <a:avLst/>
          </a:prstGeom>
          <a:noFill/>
          <a:ln>
            <a:noFill/>
          </a:ln>
        </p:spPr>
      </p:pic>
      <p:pic>
        <p:nvPicPr>
          <p:cNvPr id="248" name="Google Shape;248;p48"/>
          <p:cNvPicPr preferRelativeResize="0"/>
          <p:nvPr/>
        </p:nvPicPr>
        <p:blipFill rotWithShape="1">
          <a:blip r:embed="rId3">
            <a:alphaModFix/>
          </a:blip>
          <a:srcRect/>
          <a:stretch/>
        </p:blipFill>
        <p:spPr>
          <a:xfrm>
            <a:off x="0" y="0"/>
            <a:ext cx="6281100" cy="5143500"/>
          </a:xfrm>
          <a:prstGeom prst="rect">
            <a:avLst/>
          </a:prstGeom>
          <a:noFill/>
          <a:ln>
            <a:noFill/>
          </a:ln>
        </p:spPr>
      </p:pic>
      <p:pic>
        <p:nvPicPr>
          <p:cNvPr id="249" name="Google Shape;249;p48"/>
          <p:cNvPicPr preferRelativeResize="0"/>
          <p:nvPr/>
        </p:nvPicPr>
        <p:blipFill rotWithShape="1">
          <a:blip r:embed="rId4">
            <a:alphaModFix/>
          </a:blip>
          <a:srcRect/>
          <a:stretch/>
        </p:blipFill>
        <p:spPr>
          <a:xfrm>
            <a:off x="466725" y="1134071"/>
            <a:ext cx="1217400" cy="348300"/>
          </a:xfrm>
          <a:prstGeom prst="rect">
            <a:avLst/>
          </a:prstGeom>
          <a:noFill/>
          <a:ln>
            <a:noFill/>
          </a:ln>
        </p:spPr>
      </p:pic>
      <p:sp>
        <p:nvSpPr>
          <p:cNvPr id="250" name="Google Shape;250;p48"/>
          <p:cNvSpPr txBox="1">
            <a:spLocks noGrp="1"/>
          </p:cNvSpPr>
          <p:nvPr>
            <p:ph type="ctrTitle"/>
          </p:nvPr>
        </p:nvSpPr>
        <p:spPr>
          <a:xfrm>
            <a:off x="384450" y="1752188"/>
            <a:ext cx="3866400" cy="990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51" name="Google Shape;251;p48"/>
          <p:cNvSpPr txBox="1">
            <a:spLocks noGrp="1"/>
          </p:cNvSpPr>
          <p:nvPr>
            <p:ph type="subTitle" idx="1"/>
          </p:nvPr>
        </p:nvSpPr>
        <p:spPr>
          <a:xfrm>
            <a:off x="384450" y="2664525"/>
            <a:ext cx="38664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52" name="Google Shape;252;p48"/>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53" name="Google Shape;253;p48"/>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54" name="Google Shape;254;p48"/>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55" name="Google Shape;255;p48"/>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w/ 1/2 image - Purple ">
  <p:cSld name="8_Title Slide w/ 1/2 image - Purple_1">
    <p:bg>
      <p:bgPr>
        <a:blipFill>
          <a:blip r:embed="rId2">
            <a:alphaModFix/>
          </a:blip>
          <a:stretch>
            <a:fillRect/>
          </a:stretch>
        </a:blipFill>
        <a:effectLst/>
      </p:bgPr>
    </p:bg>
    <p:spTree>
      <p:nvGrpSpPr>
        <p:cNvPr id="1" name="Shape 256"/>
        <p:cNvGrpSpPr/>
        <p:nvPr/>
      </p:nvGrpSpPr>
      <p:grpSpPr>
        <a:xfrm>
          <a:off x="0" y="0"/>
          <a:ext cx="0" cy="0"/>
          <a:chOff x="0" y="0"/>
          <a:chExt cx="0" cy="0"/>
        </a:xfrm>
      </p:grpSpPr>
      <p:pic>
        <p:nvPicPr>
          <p:cNvPr id="257" name="Google Shape;257;p49"/>
          <p:cNvPicPr preferRelativeResize="0"/>
          <p:nvPr/>
        </p:nvPicPr>
        <p:blipFill rotWithShape="1">
          <a:blip r:embed="rId3">
            <a:alphaModFix/>
          </a:blip>
          <a:srcRect/>
          <a:stretch/>
        </p:blipFill>
        <p:spPr>
          <a:xfrm>
            <a:off x="0" y="0"/>
            <a:ext cx="6362700" cy="5143501"/>
          </a:xfrm>
          <a:prstGeom prst="rect">
            <a:avLst/>
          </a:prstGeom>
          <a:noFill/>
          <a:ln>
            <a:noFill/>
          </a:ln>
        </p:spPr>
      </p:pic>
      <p:pic>
        <p:nvPicPr>
          <p:cNvPr id="258" name="Google Shape;258;p49"/>
          <p:cNvPicPr preferRelativeResize="0"/>
          <p:nvPr/>
        </p:nvPicPr>
        <p:blipFill rotWithShape="1">
          <a:blip r:embed="rId4">
            <a:alphaModFix/>
          </a:blip>
          <a:srcRect/>
          <a:stretch/>
        </p:blipFill>
        <p:spPr>
          <a:xfrm>
            <a:off x="466725" y="1134071"/>
            <a:ext cx="1217400" cy="348300"/>
          </a:xfrm>
          <a:prstGeom prst="rect">
            <a:avLst/>
          </a:prstGeom>
          <a:noFill/>
          <a:ln>
            <a:noFill/>
          </a:ln>
        </p:spPr>
      </p:pic>
      <p:sp>
        <p:nvSpPr>
          <p:cNvPr id="259" name="Google Shape;259;p49"/>
          <p:cNvSpPr txBox="1">
            <a:spLocks noGrp="1"/>
          </p:cNvSpPr>
          <p:nvPr>
            <p:ph type="ctrTitle"/>
          </p:nvPr>
        </p:nvSpPr>
        <p:spPr>
          <a:xfrm>
            <a:off x="384450" y="1752188"/>
            <a:ext cx="3866400" cy="990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60" name="Google Shape;260;p49"/>
          <p:cNvSpPr txBox="1">
            <a:spLocks noGrp="1"/>
          </p:cNvSpPr>
          <p:nvPr>
            <p:ph type="subTitle" idx="1"/>
          </p:nvPr>
        </p:nvSpPr>
        <p:spPr>
          <a:xfrm>
            <a:off x="384450" y="2664525"/>
            <a:ext cx="38664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61" name="Google Shape;261;p49"/>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62" name="Google Shape;262;p49"/>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63" name="Google Shape;263;p49"/>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64" name="Google Shape;264;p49"/>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w/ 1/2 image - Green ">
  <p:cSld name="6_Title Slide w/ 1/2 image - Green_1">
    <p:bg>
      <p:bgPr>
        <a:blipFill>
          <a:blip r:embed="rId2">
            <a:alphaModFix/>
          </a:blip>
          <a:stretch>
            <a:fillRect/>
          </a:stretch>
        </a:blipFill>
        <a:effectLst/>
      </p:bgPr>
    </p:bg>
    <p:spTree>
      <p:nvGrpSpPr>
        <p:cNvPr id="1" name="Shape 265"/>
        <p:cNvGrpSpPr/>
        <p:nvPr/>
      </p:nvGrpSpPr>
      <p:grpSpPr>
        <a:xfrm>
          <a:off x="0" y="0"/>
          <a:ext cx="0" cy="0"/>
          <a:chOff x="0" y="0"/>
          <a:chExt cx="0" cy="0"/>
        </a:xfrm>
      </p:grpSpPr>
      <p:pic>
        <p:nvPicPr>
          <p:cNvPr id="266" name="Google Shape;266;p50"/>
          <p:cNvPicPr preferRelativeResize="0"/>
          <p:nvPr/>
        </p:nvPicPr>
        <p:blipFill rotWithShape="1">
          <a:blip r:embed="rId3">
            <a:alphaModFix/>
          </a:blip>
          <a:srcRect/>
          <a:stretch/>
        </p:blipFill>
        <p:spPr>
          <a:xfrm>
            <a:off x="0" y="0"/>
            <a:ext cx="6248399" cy="5143501"/>
          </a:xfrm>
          <a:prstGeom prst="rect">
            <a:avLst/>
          </a:prstGeom>
          <a:noFill/>
          <a:ln>
            <a:noFill/>
          </a:ln>
        </p:spPr>
      </p:pic>
      <p:pic>
        <p:nvPicPr>
          <p:cNvPr id="267" name="Google Shape;267;p50"/>
          <p:cNvPicPr preferRelativeResize="0"/>
          <p:nvPr/>
        </p:nvPicPr>
        <p:blipFill rotWithShape="1">
          <a:blip r:embed="rId4">
            <a:alphaModFix/>
          </a:blip>
          <a:srcRect/>
          <a:stretch/>
        </p:blipFill>
        <p:spPr>
          <a:xfrm>
            <a:off x="466725" y="1134071"/>
            <a:ext cx="1217400" cy="348300"/>
          </a:xfrm>
          <a:prstGeom prst="rect">
            <a:avLst/>
          </a:prstGeom>
          <a:noFill/>
          <a:ln>
            <a:noFill/>
          </a:ln>
        </p:spPr>
      </p:pic>
      <p:sp>
        <p:nvSpPr>
          <p:cNvPr id="268" name="Google Shape;268;p50"/>
          <p:cNvSpPr txBox="1">
            <a:spLocks noGrp="1"/>
          </p:cNvSpPr>
          <p:nvPr>
            <p:ph type="ctrTitle"/>
          </p:nvPr>
        </p:nvSpPr>
        <p:spPr>
          <a:xfrm>
            <a:off x="384450" y="1752188"/>
            <a:ext cx="3866400" cy="990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69" name="Google Shape;269;p50"/>
          <p:cNvSpPr txBox="1">
            <a:spLocks noGrp="1"/>
          </p:cNvSpPr>
          <p:nvPr>
            <p:ph type="subTitle" idx="1"/>
          </p:nvPr>
        </p:nvSpPr>
        <p:spPr>
          <a:xfrm>
            <a:off x="384450" y="2664525"/>
            <a:ext cx="38664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70" name="Google Shape;270;p50"/>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71" name="Google Shape;271;p50"/>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72" name="Google Shape;272;p50"/>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73" name="Google Shape;273;p50"/>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w/ 1/2 image - Grey ">
  <p:cSld name="10_Title Slide w/ 1/2 image - Grey_1">
    <p:bg>
      <p:bgPr>
        <a:blipFill>
          <a:blip r:embed="rId2">
            <a:alphaModFix/>
          </a:blip>
          <a:stretch>
            <a:fillRect/>
          </a:stretch>
        </a:blipFill>
        <a:effectLst/>
      </p:bgPr>
    </p:bg>
    <p:spTree>
      <p:nvGrpSpPr>
        <p:cNvPr id="1" name="Shape 274"/>
        <p:cNvGrpSpPr/>
        <p:nvPr/>
      </p:nvGrpSpPr>
      <p:grpSpPr>
        <a:xfrm>
          <a:off x="0" y="0"/>
          <a:ext cx="0" cy="0"/>
          <a:chOff x="0" y="0"/>
          <a:chExt cx="0" cy="0"/>
        </a:xfrm>
      </p:grpSpPr>
      <p:pic>
        <p:nvPicPr>
          <p:cNvPr id="275" name="Google Shape;275;p51"/>
          <p:cNvPicPr preferRelativeResize="0"/>
          <p:nvPr/>
        </p:nvPicPr>
        <p:blipFill rotWithShape="1">
          <a:blip r:embed="rId3">
            <a:alphaModFix/>
          </a:blip>
          <a:srcRect/>
          <a:stretch/>
        </p:blipFill>
        <p:spPr>
          <a:xfrm>
            <a:off x="0" y="0"/>
            <a:ext cx="6362699" cy="5143501"/>
          </a:xfrm>
          <a:prstGeom prst="rect">
            <a:avLst/>
          </a:prstGeom>
          <a:noFill/>
          <a:ln>
            <a:noFill/>
          </a:ln>
        </p:spPr>
      </p:pic>
      <p:pic>
        <p:nvPicPr>
          <p:cNvPr id="276" name="Google Shape;276;p51"/>
          <p:cNvPicPr preferRelativeResize="0"/>
          <p:nvPr/>
        </p:nvPicPr>
        <p:blipFill rotWithShape="1">
          <a:blip r:embed="rId4">
            <a:alphaModFix/>
          </a:blip>
          <a:srcRect/>
          <a:stretch/>
        </p:blipFill>
        <p:spPr>
          <a:xfrm>
            <a:off x="466725" y="1134071"/>
            <a:ext cx="1217400" cy="348300"/>
          </a:xfrm>
          <a:prstGeom prst="rect">
            <a:avLst/>
          </a:prstGeom>
          <a:noFill/>
          <a:ln>
            <a:noFill/>
          </a:ln>
        </p:spPr>
      </p:pic>
      <p:sp>
        <p:nvSpPr>
          <p:cNvPr id="277" name="Google Shape;277;p51"/>
          <p:cNvSpPr txBox="1">
            <a:spLocks noGrp="1"/>
          </p:cNvSpPr>
          <p:nvPr>
            <p:ph type="ctrTitle"/>
          </p:nvPr>
        </p:nvSpPr>
        <p:spPr>
          <a:xfrm>
            <a:off x="384450" y="1752188"/>
            <a:ext cx="3866400" cy="990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78" name="Google Shape;278;p51"/>
          <p:cNvSpPr txBox="1">
            <a:spLocks noGrp="1"/>
          </p:cNvSpPr>
          <p:nvPr>
            <p:ph type="subTitle" idx="1"/>
          </p:nvPr>
        </p:nvSpPr>
        <p:spPr>
          <a:xfrm>
            <a:off x="384450" y="2664525"/>
            <a:ext cx="38664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79" name="Google Shape;279;p51"/>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80" name="Google Shape;280;p51"/>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81" name="Google Shape;281;p51"/>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82" name="Google Shape;282;p5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8"/>
        <p:cNvGrpSpPr/>
        <p:nvPr/>
      </p:nvGrpSpPr>
      <p:grpSpPr>
        <a:xfrm>
          <a:off x="0" y="0"/>
          <a:ext cx="0" cy="0"/>
          <a:chOff x="0" y="0"/>
          <a:chExt cx="0" cy="0"/>
        </a:xfrm>
      </p:grpSpPr>
      <p:sp>
        <p:nvSpPr>
          <p:cNvPr id="159" name="Google Shape;159;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160" name="Google Shape;160;p3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1" name="Google Shape;161;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62" name="Google Shape;162;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63" name="Google Shape;163;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Full Image - Blue  ">
  <p:cSld name="11_Title Slide Full Image - Blue_1_1">
    <p:bg>
      <p:bgPr>
        <a:blipFill>
          <a:blip r:embed="rId2">
            <a:alphaModFix/>
          </a:blip>
          <a:stretch>
            <a:fillRect/>
          </a:stretch>
        </a:blipFill>
        <a:effectLst/>
      </p:bgPr>
    </p:bg>
    <p:spTree>
      <p:nvGrpSpPr>
        <p:cNvPr id="1" name="Shape 283"/>
        <p:cNvGrpSpPr/>
        <p:nvPr/>
      </p:nvGrpSpPr>
      <p:grpSpPr>
        <a:xfrm>
          <a:off x="0" y="0"/>
          <a:ext cx="0" cy="0"/>
          <a:chOff x="0" y="0"/>
          <a:chExt cx="0" cy="0"/>
        </a:xfrm>
      </p:grpSpPr>
      <p:sp>
        <p:nvSpPr>
          <p:cNvPr id="284" name="Google Shape;284;p52"/>
          <p:cNvSpPr/>
          <p:nvPr/>
        </p:nvSpPr>
        <p:spPr>
          <a:xfrm>
            <a:off x="1" y="-1"/>
            <a:ext cx="9144000" cy="5143500"/>
          </a:xfrm>
          <a:prstGeom prst="rect">
            <a:avLst/>
          </a:prstGeom>
          <a:gradFill>
            <a:gsLst>
              <a:gs pos="0">
                <a:srgbClr val="000000">
                  <a:alpha val="0"/>
                </a:srgbClr>
              </a:gs>
              <a:gs pos="13000">
                <a:srgbClr val="000000">
                  <a:alpha val="0"/>
                </a:srgbClr>
              </a:gs>
              <a:gs pos="100000">
                <a:srgbClr val="000000">
                  <a:alpha val="65490"/>
                </a:srgbClr>
              </a:gs>
            </a:gsLst>
            <a:lin ang="959990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pic>
        <p:nvPicPr>
          <p:cNvPr id="285" name="Google Shape;285;p52"/>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286" name="Google Shape;286;p52"/>
          <p:cNvSpPr/>
          <p:nvPr/>
        </p:nvSpPr>
        <p:spPr>
          <a:xfrm>
            <a:off x="7477125" y="0"/>
            <a:ext cx="1666800" cy="5143500"/>
          </a:xfrm>
          <a:custGeom>
            <a:avLst/>
            <a:gdLst/>
            <a:ahLst/>
            <a:cxnLst/>
            <a:rect l="l" t="t" r="r" b="b"/>
            <a:pathLst>
              <a:path w="120000" h="120000" extrusionOk="0">
                <a:moveTo>
                  <a:pt x="101564" y="0"/>
                </a:moveTo>
                <a:lnTo>
                  <a:pt x="120000" y="0"/>
                </a:lnTo>
                <a:lnTo>
                  <a:pt x="120000" y="9519"/>
                </a:lnTo>
                <a:lnTo>
                  <a:pt x="26492" y="120000"/>
                </a:lnTo>
                <a:lnTo>
                  <a:pt x="0" y="120000"/>
                </a:lnTo>
                <a:lnTo>
                  <a:pt x="101564" y="0"/>
                </a:lnTo>
                <a:close/>
              </a:path>
            </a:pathLst>
          </a:custGeom>
          <a:solidFill>
            <a:schemeClr val="accent1">
              <a:alpha val="29409"/>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287" name="Google Shape;287;p52"/>
          <p:cNvSpPr/>
          <p:nvPr/>
        </p:nvSpPr>
        <p:spPr>
          <a:xfrm>
            <a:off x="7841457" y="394669"/>
            <a:ext cx="1302600" cy="4748700"/>
          </a:xfrm>
          <a:custGeom>
            <a:avLst/>
            <a:gdLst/>
            <a:ahLst/>
            <a:cxnLst/>
            <a:rect l="l" t="t" r="r" b="b"/>
            <a:pathLst>
              <a:path w="120000" h="120000" extrusionOk="0">
                <a:moveTo>
                  <a:pt x="120000" y="0"/>
                </a:moveTo>
                <a:lnTo>
                  <a:pt x="120000" y="33902"/>
                </a:lnTo>
                <a:lnTo>
                  <a:pt x="33902" y="120000"/>
                </a:lnTo>
                <a:lnTo>
                  <a:pt x="0" y="120000"/>
                </a:lnTo>
                <a:lnTo>
                  <a:pt x="120000" y="0"/>
                </a:lnTo>
                <a:close/>
              </a:path>
            </a:pathLst>
          </a:custGeom>
          <a:solidFill>
            <a:schemeClr val="accent1">
              <a:alpha val="4941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288" name="Google Shape;288;p52"/>
          <p:cNvSpPr/>
          <p:nvPr/>
        </p:nvSpPr>
        <p:spPr>
          <a:xfrm>
            <a:off x="8206979" y="1735925"/>
            <a:ext cx="937200" cy="3407700"/>
          </a:xfrm>
          <a:custGeom>
            <a:avLst/>
            <a:gdLst/>
            <a:ahLst/>
            <a:cxnLst/>
            <a:rect l="l" t="t" r="r" b="b"/>
            <a:pathLst>
              <a:path w="120000" h="120000" extrusionOk="0">
                <a:moveTo>
                  <a:pt x="120000" y="0"/>
                </a:moveTo>
                <a:lnTo>
                  <a:pt x="120000" y="120000"/>
                </a:lnTo>
                <a:lnTo>
                  <a:pt x="0" y="120000"/>
                </a:lnTo>
                <a:lnTo>
                  <a:pt x="120000" y="0"/>
                </a:ln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Open Sans"/>
              <a:ea typeface="Open Sans"/>
              <a:cs typeface="Open Sans"/>
              <a:sym typeface="Open Sans"/>
            </a:endParaRPr>
          </a:p>
        </p:txBody>
      </p:sp>
      <p:sp>
        <p:nvSpPr>
          <p:cNvPr id="289" name="Google Shape;289;p52"/>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290" name="Google Shape;290;p52"/>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291" name="Google Shape;291;p52"/>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92" name="Google Shape;292;p52"/>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93" name="Google Shape;293;p52"/>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294" name="Google Shape;294;p52"/>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Full Image - Orange ">
  <p:cSld name="12_Title Slide Full Image - Orange_1">
    <p:bg>
      <p:bgPr>
        <a:blipFill>
          <a:blip r:embed="rId2">
            <a:alphaModFix/>
          </a:blip>
          <a:stretch>
            <a:fillRect/>
          </a:stretch>
        </a:blipFill>
        <a:effectLst/>
      </p:bgPr>
    </p:bg>
    <p:spTree>
      <p:nvGrpSpPr>
        <p:cNvPr id="1" name="Shape 295"/>
        <p:cNvGrpSpPr/>
        <p:nvPr/>
      </p:nvGrpSpPr>
      <p:grpSpPr>
        <a:xfrm>
          <a:off x="0" y="0"/>
          <a:ext cx="0" cy="0"/>
          <a:chOff x="0" y="0"/>
          <a:chExt cx="0" cy="0"/>
        </a:xfrm>
      </p:grpSpPr>
      <p:sp>
        <p:nvSpPr>
          <p:cNvPr id="296" name="Google Shape;296;p53"/>
          <p:cNvSpPr/>
          <p:nvPr/>
        </p:nvSpPr>
        <p:spPr>
          <a:xfrm>
            <a:off x="1" y="0"/>
            <a:ext cx="9144000" cy="5143500"/>
          </a:xfrm>
          <a:prstGeom prst="rect">
            <a:avLst/>
          </a:prstGeom>
          <a:gradFill>
            <a:gsLst>
              <a:gs pos="0">
                <a:srgbClr val="000000">
                  <a:alpha val="0"/>
                </a:srgbClr>
              </a:gs>
              <a:gs pos="13000">
                <a:srgbClr val="000000">
                  <a:alpha val="0"/>
                </a:srgbClr>
              </a:gs>
              <a:gs pos="100000">
                <a:srgbClr val="000000">
                  <a:alpha val="65490"/>
                </a:srgbClr>
              </a:gs>
            </a:gsLst>
            <a:lin ang="959990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pic>
        <p:nvPicPr>
          <p:cNvPr id="297" name="Google Shape;297;p53"/>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298" name="Google Shape;298;p53"/>
          <p:cNvSpPr/>
          <p:nvPr/>
        </p:nvSpPr>
        <p:spPr>
          <a:xfrm>
            <a:off x="7477125" y="0"/>
            <a:ext cx="1666800" cy="5143500"/>
          </a:xfrm>
          <a:custGeom>
            <a:avLst/>
            <a:gdLst/>
            <a:ahLst/>
            <a:cxnLst/>
            <a:rect l="l" t="t" r="r" b="b"/>
            <a:pathLst>
              <a:path w="120000" h="120000" extrusionOk="0">
                <a:moveTo>
                  <a:pt x="101564" y="0"/>
                </a:moveTo>
                <a:lnTo>
                  <a:pt x="120000" y="0"/>
                </a:lnTo>
                <a:lnTo>
                  <a:pt x="120000" y="9519"/>
                </a:lnTo>
                <a:lnTo>
                  <a:pt x="26492" y="120000"/>
                </a:lnTo>
                <a:lnTo>
                  <a:pt x="0" y="120000"/>
                </a:lnTo>
                <a:lnTo>
                  <a:pt x="101564" y="0"/>
                </a:lnTo>
                <a:close/>
              </a:path>
            </a:pathLst>
          </a:custGeom>
          <a:solidFill>
            <a:schemeClr val="accent2">
              <a:alpha val="29409"/>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299" name="Google Shape;299;p53"/>
          <p:cNvSpPr/>
          <p:nvPr/>
        </p:nvSpPr>
        <p:spPr>
          <a:xfrm>
            <a:off x="7841457" y="394669"/>
            <a:ext cx="1302600" cy="4748700"/>
          </a:xfrm>
          <a:custGeom>
            <a:avLst/>
            <a:gdLst/>
            <a:ahLst/>
            <a:cxnLst/>
            <a:rect l="l" t="t" r="r" b="b"/>
            <a:pathLst>
              <a:path w="120000" h="120000" extrusionOk="0">
                <a:moveTo>
                  <a:pt x="120000" y="0"/>
                </a:moveTo>
                <a:lnTo>
                  <a:pt x="120000" y="33902"/>
                </a:lnTo>
                <a:lnTo>
                  <a:pt x="33902" y="120000"/>
                </a:lnTo>
                <a:lnTo>
                  <a:pt x="0" y="120000"/>
                </a:lnTo>
                <a:lnTo>
                  <a:pt x="120000" y="0"/>
                </a:lnTo>
                <a:close/>
              </a:path>
            </a:pathLst>
          </a:custGeom>
          <a:solidFill>
            <a:schemeClr val="accent2">
              <a:alpha val="4941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00" name="Google Shape;300;p53"/>
          <p:cNvSpPr/>
          <p:nvPr/>
        </p:nvSpPr>
        <p:spPr>
          <a:xfrm>
            <a:off x="8206979" y="1735925"/>
            <a:ext cx="937200" cy="3407700"/>
          </a:xfrm>
          <a:custGeom>
            <a:avLst/>
            <a:gdLst/>
            <a:ahLst/>
            <a:cxnLst/>
            <a:rect l="l" t="t" r="r" b="b"/>
            <a:pathLst>
              <a:path w="120000" h="120000" extrusionOk="0">
                <a:moveTo>
                  <a:pt x="120000" y="0"/>
                </a:moveTo>
                <a:lnTo>
                  <a:pt x="120000" y="120000"/>
                </a:lnTo>
                <a:lnTo>
                  <a:pt x="0" y="120000"/>
                </a:lnTo>
                <a:lnTo>
                  <a:pt x="120000" y="0"/>
                </a:lnTo>
                <a:close/>
              </a:path>
            </a:pathLst>
          </a:cu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01" name="Google Shape;301;p53"/>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02" name="Google Shape;302;p53"/>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303" name="Google Shape;303;p53"/>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04" name="Google Shape;304;p53"/>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05" name="Google Shape;305;p53"/>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06" name="Google Shape;306;p53"/>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Full Image - Purple ">
  <p:cSld name="13_Title Slide Full Image - Purple_1">
    <p:bg>
      <p:bgPr>
        <a:blipFill>
          <a:blip r:embed="rId2">
            <a:alphaModFix/>
          </a:blip>
          <a:stretch>
            <a:fillRect/>
          </a:stretch>
        </a:blipFill>
        <a:effectLst/>
      </p:bgPr>
    </p:bg>
    <p:spTree>
      <p:nvGrpSpPr>
        <p:cNvPr id="1" name="Shape 307"/>
        <p:cNvGrpSpPr/>
        <p:nvPr/>
      </p:nvGrpSpPr>
      <p:grpSpPr>
        <a:xfrm>
          <a:off x="0" y="0"/>
          <a:ext cx="0" cy="0"/>
          <a:chOff x="0" y="0"/>
          <a:chExt cx="0" cy="0"/>
        </a:xfrm>
      </p:grpSpPr>
      <p:sp>
        <p:nvSpPr>
          <p:cNvPr id="308" name="Google Shape;308;p54"/>
          <p:cNvSpPr/>
          <p:nvPr/>
        </p:nvSpPr>
        <p:spPr>
          <a:xfrm>
            <a:off x="0" y="-1"/>
            <a:ext cx="9144000" cy="5143500"/>
          </a:xfrm>
          <a:prstGeom prst="rect">
            <a:avLst/>
          </a:prstGeom>
          <a:gradFill>
            <a:gsLst>
              <a:gs pos="0">
                <a:srgbClr val="000000">
                  <a:alpha val="0"/>
                </a:srgbClr>
              </a:gs>
              <a:gs pos="13000">
                <a:srgbClr val="000000">
                  <a:alpha val="0"/>
                </a:srgbClr>
              </a:gs>
              <a:gs pos="100000">
                <a:srgbClr val="000000">
                  <a:alpha val="65490"/>
                </a:srgbClr>
              </a:gs>
            </a:gsLst>
            <a:lin ang="959990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pic>
        <p:nvPicPr>
          <p:cNvPr id="309" name="Google Shape;309;p54"/>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310" name="Google Shape;310;p54"/>
          <p:cNvSpPr/>
          <p:nvPr/>
        </p:nvSpPr>
        <p:spPr>
          <a:xfrm>
            <a:off x="7477125" y="0"/>
            <a:ext cx="1666800" cy="5143500"/>
          </a:xfrm>
          <a:custGeom>
            <a:avLst/>
            <a:gdLst/>
            <a:ahLst/>
            <a:cxnLst/>
            <a:rect l="l" t="t" r="r" b="b"/>
            <a:pathLst>
              <a:path w="120000" h="120000" extrusionOk="0">
                <a:moveTo>
                  <a:pt x="101564" y="0"/>
                </a:moveTo>
                <a:lnTo>
                  <a:pt x="120000" y="0"/>
                </a:lnTo>
                <a:lnTo>
                  <a:pt x="120000" y="9519"/>
                </a:lnTo>
                <a:lnTo>
                  <a:pt x="26492" y="120000"/>
                </a:lnTo>
                <a:lnTo>
                  <a:pt x="0" y="120000"/>
                </a:lnTo>
                <a:lnTo>
                  <a:pt x="101564" y="0"/>
                </a:lnTo>
                <a:close/>
              </a:path>
            </a:pathLst>
          </a:custGeom>
          <a:solidFill>
            <a:schemeClr val="accent3">
              <a:alpha val="1765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11" name="Google Shape;311;p54"/>
          <p:cNvSpPr/>
          <p:nvPr/>
        </p:nvSpPr>
        <p:spPr>
          <a:xfrm>
            <a:off x="7841457" y="394669"/>
            <a:ext cx="1302600" cy="4748700"/>
          </a:xfrm>
          <a:custGeom>
            <a:avLst/>
            <a:gdLst/>
            <a:ahLst/>
            <a:cxnLst/>
            <a:rect l="l" t="t" r="r" b="b"/>
            <a:pathLst>
              <a:path w="120000" h="120000" extrusionOk="0">
                <a:moveTo>
                  <a:pt x="120000" y="0"/>
                </a:moveTo>
                <a:lnTo>
                  <a:pt x="120000" y="33902"/>
                </a:lnTo>
                <a:lnTo>
                  <a:pt x="33902" y="120000"/>
                </a:lnTo>
                <a:lnTo>
                  <a:pt x="0" y="120000"/>
                </a:lnTo>
                <a:lnTo>
                  <a:pt x="120000" y="0"/>
                </a:lnTo>
                <a:close/>
              </a:path>
            </a:pathLst>
          </a:custGeom>
          <a:solidFill>
            <a:schemeClr val="accent3">
              <a:alpha val="6549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12" name="Google Shape;312;p54"/>
          <p:cNvSpPr/>
          <p:nvPr/>
        </p:nvSpPr>
        <p:spPr>
          <a:xfrm>
            <a:off x="8206979" y="1735925"/>
            <a:ext cx="937200" cy="3407700"/>
          </a:xfrm>
          <a:custGeom>
            <a:avLst/>
            <a:gdLst/>
            <a:ahLst/>
            <a:cxnLst/>
            <a:rect l="l" t="t" r="r" b="b"/>
            <a:pathLst>
              <a:path w="120000" h="120000" extrusionOk="0">
                <a:moveTo>
                  <a:pt x="120000" y="0"/>
                </a:moveTo>
                <a:lnTo>
                  <a:pt x="120000" y="120000"/>
                </a:lnTo>
                <a:lnTo>
                  <a:pt x="0" y="120000"/>
                </a:lnTo>
                <a:lnTo>
                  <a:pt x="120000" y="0"/>
                </a:lnTo>
                <a:close/>
              </a:path>
            </a:pathLst>
          </a:custGeom>
          <a:solidFill>
            <a:schemeClr val="accent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13" name="Google Shape;313;p54"/>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14" name="Google Shape;314;p54"/>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315" name="Google Shape;315;p54"/>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16" name="Google Shape;316;p54"/>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17" name="Google Shape;317;p54"/>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18" name="Google Shape;318;p54"/>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Full Image - Green ">
  <p:cSld name="14_Title Slide Full Image - Green_1">
    <p:bg>
      <p:bgPr>
        <a:blipFill>
          <a:blip r:embed="rId2">
            <a:alphaModFix/>
          </a:blip>
          <a:stretch>
            <a:fillRect/>
          </a:stretch>
        </a:blipFill>
        <a:effectLst/>
      </p:bgPr>
    </p:bg>
    <p:spTree>
      <p:nvGrpSpPr>
        <p:cNvPr id="1" name="Shape 319"/>
        <p:cNvGrpSpPr/>
        <p:nvPr/>
      </p:nvGrpSpPr>
      <p:grpSpPr>
        <a:xfrm>
          <a:off x="0" y="0"/>
          <a:ext cx="0" cy="0"/>
          <a:chOff x="0" y="0"/>
          <a:chExt cx="0" cy="0"/>
        </a:xfrm>
      </p:grpSpPr>
      <p:sp>
        <p:nvSpPr>
          <p:cNvPr id="320" name="Google Shape;320;p55"/>
          <p:cNvSpPr/>
          <p:nvPr/>
        </p:nvSpPr>
        <p:spPr>
          <a:xfrm>
            <a:off x="0" y="-1"/>
            <a:ext cx="9144000" cy="5143500"/>
          </a:xfrm>
          <a:prstGeom prst="rect">
            <a:avLst/>
          </a:prstGeom>
          <a:gradFill>
            <a:gsLst>
              <a:gs pos="0">
                <a:srgbClr val="000000">
                  <a:alpha val="0"/>
                </a:srgbClr>
              </a:gs>
              <a:gs pos="13000">
                <a:srgbClr val="000000">
                  <a:alpha val="0"/>
                </a:srgbClr>
              </a:gs>
              <a:gs pos="100000">
                <a:srgbClr val="000000">
                  <a:alpha val="65490"/>
                </a:srgbClr>
              </a:gs>
            </a:gsLst>
            <a:lin ang="959990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pic>
        <p:nvPicPr>
          <p:cNvPr id="321" name="Google Shape;321;p55"/>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322" name="Google Shape;322;p55"/>
          <p:cNvSpPr/>
          <p:nvPr/>
        </p:nvSpPr>
        <p:spPr>
          <a:xfrm>
            <a:off x="7477125" y="0"/>
            <a:ext cx="1666800" cy="5143500"/>
          </a:xfrm>
          <a:custGeom>
            <a:avLst/>
            <a:gdLst/>
            <a:ahLst/>
            <a:cxnLst/>
            <a:rect l="l" t="t" r="r" b="b"/>
            <a:pathLst>
              <a:path w="120000" h="120000" extrusionOk="0">
                <a:moveTo>
                  <a:pt x="101564" y="0"/>
                </a:moveTo>
                <a:lnTo>
                  <a:pt x="120000" y="0"/>
                </a:lnTo>
                <a:lnTo>
                  <a:pt x="120000" y="9519"/>
                </a:lnTo>
                <a:lnTo>
                  <a:pt x="26492" y="120000"/>
                </a:lnTo>
                <a:lnTo>
                  <a:pt x="0" y="120000"/>
                </a:lnTo>
                <a:lnTo>
                  <a:pt x="101564" y="0"/>
                </a:lnTo>
                <a:close/>
              </a:path>
            </a:pathLst>
          </a:custGeom>
          <a:solidFill>
            <a:schemeClr val="accent4">
              <a:alpha val="29409"/>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23" name="Google Shape;323;p55"/>
          <p:cNvSpPr/>
          <p:nvPr/>
        </p:nvSpPr>
        <p:spPr>
          <a:xfrm>
            <a:off x="7841457" y="394669"/>
            <a:ext cx="1302600" cy="4748700"/>
          </a:xfrm>
          <a:custGeom>
            <a:avLst/>
            <a:gdLst/>
            <a:ahLst/>
            <a:cxnLst/>
            <a:rect l="l" t="t" r="r" b="b"/>
            <a:pathLst>
              <a:path w="120000" h="120000" extrusionOk="0">
                <a:moveTo>
                  <a:pt x="120000" y="0"/>
                </a:moveTo>
                <a:lnTo>
                  <a:pt x="120000" y="33902"/>
                </a:lnTo>
                <a:lnTo>
                  <a:pt x="33902" y="120000"/>
                </a:lnTo>
                <a:lnTo>
                  <a:pt x="0" y="120000"/>
                </a:lnTo>
                <a:lnTo>
                  <a:pt x="120000" y="0"/>
                </a:lnTo>
                <a:close/>
              </a:path>
            </a:pathLst>
          </a:custGeom>
          <a:solidFill>
            <a:schemeClr val="accent4">
              <a:alpha val="4941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24" name="Google Shape;324;p55"/>
          <p:cNvSpPr/>
          <p:nvPr/>
        </p:nvSpPr>
        <p:spPr>
          <a:xfrm>
            <a:off x="8206979" y="1735925"/>
            <a:ext cx="937200" cy="3407700"/>
          </a:xfrm>
          <a:custGeom>
            <a:avLst/>
            <a:gdLst/>
            <a:ahLst/>
            <a:cxnLst/>
            <a:rect l="l" t="t" r="r" b="b"/>
            <a:pathLst>
              <a:path w="120000" h="120000" extrusionOk="0">
                <a:moveTo>
                  <a:pt x="120000" y="0"/>
                </a:moveTo>
                <a:lnTo>
                  <a:pt x="120000" y="120000"/>
                </a:lnTo>
                <a:lnTo>
                  <a:pt x="0" y="120000"/>
                </a:lnTo>
                <a:lnTo>
                  <a:pt x="120000" y="0"/>
                </a:lnTo>
                <a:close/>
              </a:path>
            </a:pathLst>
          </a:cu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25" name="Google Shape;325;p55"/>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26" name="Google Shape;326;p55"/>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327" name="Google Shape;327;p55"/>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28" name="Google Shape;328;p55"/>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29" name="Google Shape;329;p55"/>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30" name="Google Shape;330;p55"/>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Full Image - Grey ">
  <p:cSld name="15_Title Slide Full Image - Grey_1">
    <p:bg>
      <p:bgPr>
        <a:blipFill>
          <a:blip r:embed="rId2">
            <a:alphaModFix/>
          </a:blip>
          <a:stretch>
            <a:fillRect/>
          </a:stretch>
        </a:blipFill>
        <a:effectLst/>
      </p:bgPr>
    </p:bg>
    <p:spTree>
      <p:nvGrpSpPr>
        <p:cNvPr id="1" name="Shape 331"/>
        <p:cNvGrpSpPr/>
        <p:nvPr/>
      </p:nvGrpSpPr>
      <p:grpSpPr>
        <a:xfrm>
          <a:off x="0" y="0"/>
          <a:ext cx="0" cy="0"/>
          <a:chOff x="0" y="0"/>
          <a:chExt cx="0" cy="0"/>
        </a:xfrm>
      </p:grpSpPr>
      <p:sp>
        <p:nvSpPr>
          <p:cNvPr id="332" name="Google Shape;332;p56"/>
          <p:cNvSpPr/>
          <p:nvPr/>
        </p:nvSpPr>
        <p:spPr>
          <a:xfrm>
            <a:off x="1" y="0"/>
            <a:ext cx="9144000" cy="5143500"/>
          </a:xfrm>
          <a:prstGeom prst="rect">
            <a:avLst/>
          </a:prstGeom>
          <a:gradFill>
            <a:gsLst>
              <a:gs pos="0">
                <a:srgbClr val="000000">
                  <a:alpha val="0"/>
                </a:srgbClr>
              </a:gs>
              <a:gs pos="13000">
                <a:srgbClr val="000000">
                  <a:alpha val="0"/>
                </a:srgbClr>
              </a:gs>
              <a:gs pos="100000">
                <a:srgbClr val="000000">
                  <a:alpha val="65490"/>
                </a:srgbClr>
              </a:gs>
            </a:gsLst>
            <a:lin ang="959990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pic>
        <p:nvPicPr>
          <p:cNvPr id="333" name="Google Shape;333;p56"/>
          <p:cNvPicPr preferRelativeResize="0"/>
          <p:nvPr/>
        </p:nvPicPr>
        <p:blipFill rotWithShape="1">
          <a:blip r:embed="rId3">
            <a:alphaModFix/>
          </a:blip>
          <a:srcRect/>
          <a:stretch/>
        </p:blipFill>
        <p:spPr>
          <a:xfrm>
            <a:off x="466725" y="1134071"/>
            <a:ext cx="1217400" cy="348300"/>
          </a:xfrm>
          <a:prstGeom prst="rect">
            <a:avLst/>
          </a:prstGeom>
          <a:noFill/>
          <a:ln>
            <a:noFill/>
          </a:ln>
        </p:spPr>
      </p:pic>
      <p:sp>
        <p:nvSpPr>
          <p:cNvPr id="334" name="Google Shape;334;p56"/>
          <p:cNvSpPr/>
          <p:nvPr/>
        </p:nvSpPr>
        <p:spPr>
          <a:xfrm>
            <a:off x="7477125" y="0"/>
            <a:ext cx="1666800" cy="5143500"/>
          </a:xfrm>
          <a:custGeom>
            <a:avLst/>
            <a:gdLst/>
            <a:ahLst/>
            <a:cxnLst/>
            <a:rect l="l" t="t" r="r" b="b"/>
            <a:pathLst>
              <a:path w="120000" h="120000" extrusionOk="0">
                <a:moveTo>
                  <a:pt x="101564" y="0"/>
                </a:moveTo>
                <a:lnTo>
                  <a:pt x="120000" y="0"/>
                </a:lnTo>
                <a:lnTo>
                  <a:pt x="120000" y="9519"/>
                </a:lnTo>
                <a:lnTo>
                  <a:pt x="26492" y="120000"/>
                </a:lnTo>
                <a:lnTo>
                  <a:pt x="0" y="120000"/>
                </a:lnTo>
                <a:lnTo>
                  <a:pt x="101564" y="0"/>
                </a:lnTo>
                <a:close/>
              </a:path>
            </a:pathLst>
          </a:custGeom>
          <a:solidFill>
            <a:schemeClr val="dk2">
              <a:alpha val="2157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35" name="Google Shape;335;p56"/>
          <p:cNvSpPr/>
          <p:nvPr/>
        </p:nvSpPr>
        <p:spPr>
          <a:xfrm>
            <a:off x="7841457" y="394669"/>
            <a:ext cx="1302600" cy="4748700"/>
          </a:xfrm>
          <a:custGeom>
            <a:avLst/>
            <a:gdLst/>
            <a:ahLst/>
            <a:cxnLst/>
            <a:rect l="l" t="t" r="r" b="b"/>
            <a:pathLst>
              <a:path w="120000" h="120000" extrusionOk="0">
                <a:moveTo>
                  <a:pt x="120000" y="0"/>
                </a:moveTo>
                <a:lnTo>
                  <a:pt x="120000" y="33902"/>
                </a:lnTo>
                <a:lnTo>
                  <a:pt x="33902" y="120000"/>
                </a:lnTo>
                <a:lnTo>
                  <a:pt x="0" y="120000"/>
                </a:lnTo>
                <a:lnTo>
                  <a:pt x="120000" y="0"/>
                </a:lnTo>
                <a:close/>
              </a:path>
            </a:pathLst>
          </a:custGeom>
          <a:solidFill>
            <a:schemeClr val="dk2">
              <a:alpha val="7137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36" name="Google Shape;336;p56"/>
          <p:cNvSpPr/>
          <p:nvPr/>
        </p:nvSpPr>
        <p:spPr>
          <a:xfrm>
            <a:off x="8206979" y="1735925"/>
            <a:ext cx="937200" cy="3407700"/>
          </a:xfrm>
          <a:custGeom>
            <a:avLst/>
            <a:gdLst/>
            <a:ahLst/>
            <a:cxnLst/>
            <a:rect l="l" t="t" r="r" b="b"/>
            <a:pathLst>
              <a:path w="120000" h="120000" extrusionOk="0">
                <a:moveTo>
                  <a:pt x="120000" y="0"/>
                </a:moveTo>
                <a:lnTo>
                  <a:pt x="120000" y="120000"/>
                </a:lnTo>
                <a:lnTo>
                  <a:pt x="0" y="120000"/>
                </a:lnTo>
                <a:lnTo>
                  <a:pt x="120000" y="0"/>
                </a:lnTo>
                <a:close/>
              </a:path>
            </a:pathLst>
          </a:cu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37" name="Google Shape;337;p56"/>
          <p:cNvSpPr txBox="1">
            <a:spLocks noGrp="1"/>
          </p:cNvSpPr>
          <p:nvPr>
            <p:ph type="ctrTitle"/>
          </p:nvPr>
        </p:nvSpPr>
        <p:spPr>
          <a:xfrm>
            <a:off x="384450" y="2110594"/>
            <a:ext cx="6906000" cy="55410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1100"/>
              <a:buFont typeface="Zilla Slab"/>
              <a:buNone/>
              <a:defRPr sz="32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338" name="Google Shape;338;p56"/>
          <p:cNvSpPr txBox="1">
            <a:spLocks noGrp="1"/>
          </p:cNvSpPr>
          <p:nvPr>
            <p:ph type="subTitle" idx="1"/>
          </p:nvPr>
        </p:nvSpPr>
        <p:spPr>
          <a:xfrm>
            <a:off x="384450" y="2664525"/>
            <a:ext cx="69060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339" name="Google Shape;339;p56"/>
          <p:cNvSpPr txBox="1">
            <a:spLocks noGrp="1"/>
          </p:cNvSpPr>
          <p:nvPr>
            <p:ph type="subTitle" idx="2"/>
          </p:nvPr>
        </p:nvSpPr>
        <p:spPr>
          <a:xfrm>
            <a:off x="384450" y="3500531"/>
            <a:ext cx="2858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40" name="Google Shape;340;p56"/>
          <p:cNvSpPr txBox="1">
            <a:spLocks noGrp="1"/>
          </p:cNvSpPr>
          <p:nvPr>
            <p:ph type="subTitle" idx="3"/>
          </p:nvPr>
        </p:nvSpPr>
        <p:spPr>
          <a:xfrm>
            <a:off x="384450" y="3941606"/>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41" name="Google Shape;341;p56"/>
          <p:cNvSpPr txBox="1">
            <a:spLocks noGrp="1"/>
          </p:cNvSpPr>
          <p:nvPr>
            <p:ph type="subTitle" idx="4"/>
          </p:nvPr>
        </p:nvSpPr>
        <p:spPr>
          <a:xfrm>
            <a:off x="384450" y="4166400"/>
            <a:ext cx="4016700" cy="348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chemeClr val="lt1"/>
              </a:buClr>
              <a:buSzPts val="1400"/>
              <a:buFont typeface="Open Sans SemiBold"/>
              <a:buNone/>
              <a:defRPr sz="14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5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sz="1400"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1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9pPr>
          </a:lstStyle>
          <a:p>
            <a:endParaRPr/>
          </a:p>
        </p:txBody>
      </p:sp>
      <p:sp>
        <p:nvSpPr>
          <p:cNvPr id="342" name="Google Shape;342;p56"/>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Agenda-Blue ">
  <p:cSld name="17_Agenda-Blue_1">
    <p:spTree>
      <p:nvGrpSpPr>
        <p:cNvPr id="1" name="Shape 343"/>
        <p:cNvGrpSpPr/>
        <p:nvPr/>
      </p:nvGrpSpPr>
      <p:grpSpPr>
        <a:xfrm>
          <a:off x="0" y="0"/>
          <a:ext cx="0" cy="0"/>
          <a:chOff x="0" y="0"/>
          <a:chExt cx="0" cy="0"/>
        </a:xfrm>
      </p:grpSpPr>
      <p:sp>
        <p:nvSpPr>
          <p:cNvPr id="344" name="Google Shape;344;p57"/>
          <p:cNvSpPr txBox="1">
            <a:spLocks noGrp="1"/>
          </p:cNvSpPr>
          <p:nvPr>
            <p:ph type="subTitle" idx="1"/>
          </p:nvPr>
        </p:nvSpPr>
        <p:spPr>
          <a:xfrm>
            <a:off x="3238903" y="33993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45" name="Google Shape;345;p57"/>
          <p:cNvSpPr txBox="1">
            <a:spLocks noGrp="1"/>
          </p:cNvSpPr>
          <p:nvPr>
            <p:ph type="subTitle" idx="2"/>
          </p:nvPr>
        </p:nvSpPr>
        <p:spPr>
          <a:xfrm>
            <a:off x="3238903" y="37668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46" name="Google Shape;346;p57"/>
          <p:cNvSpPr txBox="1">
            <a:spLocks noGrp="1"/>
          </p:cNvSpPr>
          <p:nvPr>
            <p:ph type="subTitle" idx="3"/>
          </p:nvPr>
        </p:nvSpPr>
        <p:spPr>
          <a:xfrm>
            <a:off x="3243431" y="22914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47" name="Google Shape;347;p57"/>
          <p:cNvSpPr txBox="1">
            <a:spLocks noGrp="1"/>
          </p:cNvSpPr>
          <p:nvPr>
            <p:ph type="subTitle" idx="4"/>
          </p:nvPr>
        </p:nvSpPr>
        <p:spPr>
          <a:xfrm>
            <a:off x="3243431" y="26589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48" name="Google Shape;348;p57"/>
          <p:cNvSpPr txBox="1">
            <a:spLocks noGrp="1"/>
          </p:cNvSpPr>
          <p:nvPr>
            <p:ph type="subTitle" idx="5"/>
          </p:nvPr>
        </p:nvSpPr>
        <p:spPr>
          <a:xfrm>
            <a:off x="3243413" y="1183481"/>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49" name="Google Shape;349;p57"/>
          <p:cNvSpPr txBox="1">
            <a:spLocks noGrp="1"/>
          </p:cNvSpPr>
          <p:nvPr>
            <p:ph type="subTitle" idx="6"/>
          </p:nvPr>
        </p:nvSpPr>
        <p:spPr>
          <a:xfrm>
            <a:off x="3243413" y="1551000"/>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50" name="Google Shape;350;p57"/>
          <p:cNvSpPr txBox="1">
            <a:spLocks noGrp="1"/>
          </p:cNvSpPr>
          <p:nvPr>
            <p:ph type="subTitle" idx="7"/>
          </p:nvPr>
        </p:nvSpPr>
        <p:spPr>
          <a:xfrm>
            <a:off x="6070069" y="33993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51" name="Google Shape;351;p57"/>
          <p:cNvSpPr txBox="1">
            <a:spLocks noGrp="1"/>
          </p:cNvSpPr>
          <p:nvPr>
            <p:ph type="subTitle" idx="8"/>
          </p:nvPr>
        </p:nvSpPr>
        <p:spPr>
          <a:xfrm>
            <a:off x="6070069" y="37669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52" name="Google Shape;352;p57"/>
          <p:cNvSpPr txBox="1">
            <a:spLocks noGrp="1"/>
          </p:cNvSpPr>
          <p:nvPr>
            <p:ph type="subTitle" idx="9"/>
          </p:nvPr>
        </p:nvSpPr>
        <p:spPr>
          <a:xfrm>
            <a:off x="6074597" y="22914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53" name="Google Shape;353;p57"/>
          <p:cNvSpPr txBox="1">
            <a:spLocks noGrp="1"/>
          </p:cNvSpPr>
          <p:nvPr>
            <p:ph type="subTitle" idx="13"/>
          </p:nvPr>
        </p:nvSpPr>
        <p:spPr>
          <a:xfrm>
            <a:off x="6074597" y="26590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54" name="Google Shape;354;p57"/>
          <p:cNvSpPr txBox="1">
            <a:spLocks noGrp="1"/>
          </p:cNvSpPr>
          <p:nvPr>
            <p:ph type="subTitle" idx="14"/>
          </p:nvPr>
        </p:nvSpPr>
        <p:spPr>
          <a:xfrm>
            <a:off x="6074578" y="118353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55" name="Google Shape;355;p57"/>
          <p:cNvSpPr txBox="1">
            <a:spLocks noGrp="1"/>
          </p:cNvSpPr>
          <p:nvPr>
            <p:ph type="subTitle" idx="15"/>
          </p:nvPr>
        </p:nvSpPr>
        <p:spPr>
          <a:xfrm>
            <a:off x="6074578" y="1551056"/>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56" name="Google Shape;356;p5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357" name="Google Shape;357;p57"/>
          <p:cNvSpPr txBox="1"/>
          <p:nvPr/>
        </p:nvSpPr>
        <p:spPr>
          <a:xfrm>
            <a:off x="7623029" y="4874807"/>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358" name="Google Shape;358;p57"/>
          <p:cNvSpPr txBox="1"/>
          <p:nvPr/>
        </p:nvSpPr>
        <p:spPr>
          <a:xfrm>
            <a:off x="367903" y="1209636"/>
            <a:ext cx="2232300" cy="438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Zilla Slab"/>
                <a:ea typeface="Zilla Slab"/>
                <a:cs typeface="Zilla Slab"/>
                <a:sym typeface="Zilla Slab"/>
              </a:rPr>
              <a:t>Agenda</a:t>
            </a:r>
            <a:endParaRPr sz="1100" b="0" i="0" u="none" strike="noStrike" cap="none">
              <a:solidFill>
                <a:srgbClr val="000000"/>
              </a:solidFill>
              <a:latin typeface="Arial"/>
              <a:ea typeface="Arial"/>
              <a:cs typeface="Arial"/>
              <a:sym typeface="Arial"/>
            </a:endParaRPr>
          </a:p>
        </p:txBody>
      </p:sp>
      <p:sp>
        <p:nvSpPr>
          <p:cNvPr id="359" name="Google Shape;359;p57"/>
          <p:cNvSpPr/>
          <p:nvPr/>
        </p:nvSpPr>
        <p:spPr>
          <a:xfrm>
            <a:off x="831056" y="0"/>
            <a:ext cx="1778700" cy="5143500"/>
          </a:xfrm>
          <a:prstGeom prst="parallelogram">
            <a:avLst>
              <a:gd name="adj" fmla="val 79312"/>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Agenda-Orange ">
  <p:cSld name="18_Agenda-Orange_1">
    <p:spTree>
      <p:nvGrpSpPr>
        <p:cNvPr id="1" name="Shape 360"/>
        <p:cNvGrpSpPr/>
        <p:nvPr/>
      </p:nvGrpSpPr>
      <p:grpSpPr>
        <a:xfrm>
          <a:off x="0" y="0"/>
          <a:ext cx="0" cy="0"/>
          <a:chOff x="0" y="0"/>
          <a:chExt cx="0" cy="0"/>
        </a:xfrm>
      </p:grpSpPr>
      <p:sp>
        <p:nvSpPr>
          <p:cNvPr id="361" name="Google Shape;361;p58"/>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362" name="Google Shape;362;p58"/>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363" name="Google Shape;363;p58"/>
          <p:cNvSpPr txBox="1"/>
          <p:nvPr/>
        </p:nvSpPr>
        <p:spPr>
          <a:xfrm>
            <a:off x="367903" y="1209636"/>
            <a:ext cx="2232300" cy="438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Zilla Slab"/>
                <a:ea typeface="Zilla Slab"/>
                <a:cs typeface="Zilla Slab"/>
                <a:sym typeface="Zilla Slab"/>
              </a:rPr>
              <a:t>Agenda</a:t>
            </a:r>
            <a:endParaRPr sz="1100" b="0" i="0" u="none" strike="noStrike" cap="none">
              <a:solidFill>
                <a:srgbClr val="000000"/>
              </a:solidFill>
              <a:latin typeface="Arial"/>
              <a:ea typeface="Arial"/>
              <a:cs typeface="Arial"/>
              <a:sym typeface="Arial"/>
            </a:endParaRPr>
          </a:p>
        </p:txBody>
      </p:sp>
      <p:sp>
        <p:nvSpPr>
          <p:cNvPr id="364" name="Google Shape;364;p58"/>
          <p:cNvSpPr/>
          <p:nvPr/>
        </p:nvSpPr>
        <p:spPr>
          <a:xfrm>
            <a:off x="831056" y="0"/>
            <a:ext cx="1778700" cy="5143500"/>
          </a:xfrm>
          <a:prstGeom prst="parallelogram">
            <a:avLst>
              <a:gd name="adj" fmla="val 79312"/>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65" name="Google Shape;365;p58"/>
          <p:cNvSpPr txBox="1">
            <a:spLocks noGrp="1"/>
          </p:cNvSpPr>
          <p:nvPr>
            <p:ph type="subTitle" idx="1"/>
          </p:nvPr>
        </p:nvSpPr>
        <p:spPr>
          <a:xfrm>
            <a:off x="3238903" y="33993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66" name="Google Shape;366;p58"/>
          <p:cNvSpPr txBox="1">
            <a:spLocks noGrp="1"/>
          </p:cNvSpPr>
          <p:nvPr>
            <p:ph type="subTitle" idx="2"/>
          </p:nvPr>
        </p:nvSpPr>
        <p:spPr>
          <a:xfrm>
            <a:off x="3238903" y="37668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67" name="Google Shape;367;p58"/>
          <p:cNvSpPr txBox="1">
            <a:spLocks noGrp="1"/>
          </p:cNvSpPr>
          <p:nvPr>
            <p:ph type="subTitle" idx="3"/>
          </p:nvPr>
        </p:nvSpPr>
        <p:spPr>
          <a:xfrm>
            <a:off x="3243431" y="22914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68" name="Google Shape;368;p58"/>
          <p:cNvSpPr txBox="1">
            <a:spLocks noGrp="1"/>
          </p:cNvSpPr>
          <p:nvPr>
            <p:ph type="subTitle" idx="4"/>
          </p:nvPr>
        </p:nvSpPr>
        <p:spPr>
          <a:xfrm>
            <a:off x="3243431" y="26589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69" name="Google Shape;369;p58"/>
          <p:cNvSpPr txBox="1">
            <a:spLocks noGrp="1"/>
          </p:cNvSpPr>
          <p:nvPr>
            <p:ph type="subTitle" idx="5"/>
          </p:nvPr>
        </p:nvSpPr>
        <p:spPr>
          <a:xfrm>
            <a:off x="3243413" y="1183481"/>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70" name="Google Shape;370;p58"/>
          <p:cNvSpPr txBox="1">
            <a:spLocks noGrp="1"/>
          </p:cNvSpPr>
          <p:nvPr>
            <p:ph type="subTitle" idx="6"/>
          </p:nvPr>
        </p:nvSpPr>
        <p:spPr>
          <a:xfrm>
            <a:off x="3243413" y="1551000"/>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71" name="Google Shape;371;p58"/>
          <p:cNvSpPr txBox="1">
            <a:spLocks noGrp="1"/>
          </p:cNvSpPr>
          <p:nvPr>
            <p:ph type="subTitle" idx="7"/>
          </p:nvPr>
        </p:nvSpPr>
        <p:spPr>
          <a:xfrm>
            <a:off x="6070069" y="33993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72" name="Google Shape;372;p58"/>
          <p:cNvSpPr txBox="1">
            <a:spLocks noGrp="1"/>
          </p:cNvSpPr>
          <p:nvPr>
            <p:ph type="subTitle" idx="8"/>
          </p:nvPr>
        </p:nvSpPr>
        <p:spPr>
          <a:xfrm>
            <a:off x="6070069" y="37669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73" name="Google Shape;373;p58"/>
          <p:cNvSpPr txBox="1">
            <a:spLocks noGrp="1"/>
          </p:cNvSpPr>
          <p:nvPr>
            <p:ph type="subTitle" idx="9"/>
          </p:nvPr>
        </p:nvSpPr>
        <p:spPr>
          <a:xfrm>
            <a:off x="6074597" y="22914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74" name="Google Shape;374;p58"/>
          <p:cNvSpPr txBox="1">
            <a:spLocks noGrp="1"/>
          </p:cNvSpPr>
          <p:nvPr>
            <p:ph type="subTitle" idx="13"/>
          </p:nvPr>
        </p:nvSpPr>
        <p:spPr>
          <a:xfrm>
            <a:off x="6074597" y="26590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75" name="Google Shape;375;p58"/>
          <p:cNvSpPr txBox="1">
            <a:spLocks noGrp="1"/>
          </p:cNvSpPr>
          <p:nvPr>
            <p:ph type="subTitle" idx="14"/>
          </p:nvPr>
        </p:nvSpPr>
        <p:spPr>
          <a:xfrm>
            <a:off x="6074578" y="118353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76" name="Google Shape;376;p58"/>
          <p:cNvSpPr txBox="1">
            <a:spLocks noGrp="1"/>
          </p:cNvSpPr>
          <p:nvPr>
            <p:ph type="subTitle" idx="15"/>
          </p:nvPr>
        </p:nvSpPr>
        <p:spPr>
          <a:xfrm>
            <a:off x="6074578" y="1551056"/>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Agenda-Purple ">
  <p:cSld name="19_Agenda-Purple_1">
    <p:spTree>
      <p:nvGrpSpPr>
        <p:cNvPr id="1" name="Shape 377"/>
        <p:cNvGrpSpPr/>
        <p:nvPr/>
      </p:nvGrpSpPr>
      <p:grpSpPr>
        <a:xfrm>
          <a:off x="0" y="0"/>
          <a:ext cx="0" cy="0"/>
          <a:chOff x="0" y="0"/>
          <a:chExt cx="0" cy="0"/>
        </a:xfrm>
      </p:grpSpPr>
      <p:sp>
        <p:nvSpPr>
          <p:cNvPr id="378" name="Google Shape;378;p59"/>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379" name="Google Shape;379;p59"/>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380" name="Google Shape;380;p59"/>
          <p:cNvSpPr txBox="1"/>
          <p:nvPr/>
        </p:nvSpPr>
        <p:spPr>
          <a:xfrm>
            <a:off x="367903" y="1209636"/>
            <a:ext cx="2232300" cy="438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Zilla Slab"/>
                <a:ea typeface="Zilla Slab"/>
                <a:cs typeface="Zilla Slab"/>
                <a:sym typeface="Zilla Slab"/>
              </a:rPr>
              <a:t>Agenda</a:t>
            </a:r>
            <a:endParaRPr sz="1100" b="0" i="0" u="none" strike="noStrike" cap="none">
              <a:solidFill>
                <a:srgbClr val="000000"/>
              </a:solidFill>
              <a:latin typeface="Arial"/>
              <a:ea typeface="Arial"/>
              <a:cs typeface="Arial"/>
              <a:sym typeface="Arial"/>
            </a:endParaRPr>
          </a:p>
        </p:txBody>
      </p:sp>
      <p:sp>
        <p:nvSpPr>
          <p:cNvPr id="381" name="Google Shape;381;p59"/>
          <p:cNvSpPr/>
          <p:nvPr/>
        </p:nvSpPr>
        <p:spPr>
          <a:xfrm>
            <a:off x="831056" y="0"/>
            <a:ext cx="1778700" cy="5143500"/>
          </a:xfrm>
          <a:prstGeom prst="parallelogram">
            <a:avLst>
              <a:gd name="adj" fmla="val 79312"/>
            </a:avLst>
          </a:prstGeom>
          <a:solidFill>
            <a:schemeClr val="accent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82" name="Google Shape;382;p59"/>
          <p:cNvSpPr txBox="1">
            <a:spLocks noGrp="1"/>
          </p:cNvSpPr>
          <p:nvPr>
            <p:ph type="subTitle" idx="1"/>
          </p:nvPr>
        </p:nvSpPr>
        <p:spPr>
          <a:xfrm>
            <a:off x="3238903" y="33993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83" name="Google Shape;383;p59"/>
          <p:cNvSpPr txBox="1">
            <a:spLocks noGrp="1"/>
          </p:cNvSpPr>
          <p:nvPr>
            <p:ph type="subTitle" idx="2"/>
          </p:nvPr>
        </p:nvSpPr>
        <p:spPr>
          <a:xfrm>
            <a:off x="3238903" y="37668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84" name="Google Shape;384;p59"/>
          <p:cNvSpPr txBox="1">
            <a:spLocks noGrp="1"/>
          </p:cNvSpPr>
          <p:nvPr>
            <p:ph type="subTitle" idx="3"/>
          </p:nvPr>
        </p:nvSpPr>
        <p:spPr>
          <a:xfrm>
            <a:off x="3243431" y="22914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85" name="Google Shape;385;p59"/>
          <p:cNvSpPr txBox="1">
            <a:spLocks noGrp="1"/>
          </p:cNvSpPr>
          <p:nvPr>
            <p:ph type="subTitle" idx="4"/>
          </p:nvPr>
        </p:nvSpPr>
        <p:spPr>
          <a:xfrm>
            <a:off x="3243431" y="26589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86" name="Google Shape;386;p59"/>
          <p:cNvSpPr txBox="1">
            <a:spLocks noGrp="1"/>
          </p:cNvSpPr>
          <p:nvPr>
            <p:ph type="subTitle" idx="5"/>
          </p:nvPr>
        </p:nvSpPr>
        <p:spPr>
          <a:xfrm>
            <a:off x="3243413" y="1183481"/>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87" name="Google Shape;387;p59"/>
          <p:cNvSpPr txBox="1">
            <a:spLocks noGrp="1"/>
          </p:cNvSpPr>
          <p:nvPr>
            <p:ph type="subTitle" idx="6"/>
          </p:nvPr>
        </p:nvSpPr>
        <p:spPr>
          <a:xfrm>
            <a:off x="3243413" y="1551000"/>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88" name="Google Shape;388;p59"/>
          <p:cNvSpPr txBox="1">
            <a:spLocks noGrp="1"/>
          </p:cNvSpPr>
          <p:nvPr>
            <p:ph type="subTitle" idx="7"/>
          </p:nvPr>
        </p:nvSpPr>
        <p:spPr>
          <a:xfrm>
            <a:off x="6070069" y="33993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89" name="Google Shape;389;p59"/>
          <p:cNvSpPr txBox="1">
            <a:spLocks noGrp="1"/>
          </p:cNvSpPr>
          <p:nvPr>
            <p:ph type="subTitle" idx="8"/>
          </p:nvPr>
        </p:nvSpPr>
        <p:spPr>
          <a:xfrm>
            <a:off x="6070069" y="37669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90" name="Google Shape;390;p59"/>
          <p:cNvSpPr txBox="1">
            <a:spLocks noGrp="1"/>
          </p:cNvSpPr>
          <p:nvPr>
            <p:ph type="subTitle" idx="9"/>
          </p:nvPr>
        </p:nvSpPr>
        <p:spPr>
          <a:xfrm>
            <a:off x="6074597" y="22914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91" name="Google Shape;391;p59"/>
          <p:cNvSpPr txBox="1">
            <a:spLocks noGrp="1"/>
          </p:cNvSpPr>
          <p:nvPr>
            <p:ph type="subTitle" idx="13"/>
          </p:nvPr>
        </p:nvSpPr>
        <p:spPr>
          <a:xfrm>
            <a:off x="6074597" y="26590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392" name="Google Shape;392;p59"/>
          <p:cNvSpPr txBox="1">
            <a:spLocks noGrp="1"/>
          </p:cNvSpPr>
          <p:nvPr>
            <p:ph type="subTitle" idx="14"/>
          </p:nvPr>
        </p:nvSpPr>
        <p:spPr>
          <a:xfrm>
            <a:off x="6074578" y="118353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393" name="Google Shape;393;p59"/>
          <p:cNvSpPr txBox="1">
            <a:spLocks noGrp="1"/>
          </p:cNvSpPr>
          <p:nvPr>
            <p:ph type="subTitle" idx="15"/>
          </p:nvPr>
        </p:nvSpPr>
        <p:spPr>
          <a:xfrm>
            <a:off x="6074578" y="1551056"/>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Agenda-Green ">
  <p:cSld name="16_Agenda-Green_1">
    <p:spTree>
      <p:nvGrpSpPr>
        <p:cNvPr id="1" name="Shape 394"/>
        <p:cNvGrpSpPr/>
        <p:nvPr/>
      </p:nvGrpSpPr>
      <p:grpSpPr>
        <a:xfrm>
          <a:off x="0" y="0"/>
          <a:ext cx="0" cy="0"/>
          <a:chOff x="0" y="0"/>
          <a:chExt cx="0" cy="0"/>
        </a:xfrm>
      </p:grpSpPr>
      <p:sp>
        <p:nvSpPr>
          <p:cNvPr id="395" name="Google Shape;395;p6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396" name="Google Shape;396;p60"/>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397" name="Google Shape;397;p60"/>
          <p:cNvSpPr txBox="1"/>
          <p:nvPr/>
        </p:nvSpPr>
        <p:spPr>
          <a:xfrm>
            <a:off x="367903" y="1209636"/>
            <a:ext cx="2232300" cy="438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Zilla Slab"/>
                <a:ea typeface="Zilla Slab"/>
                <a:cs typeface="Zilla Slab"/>
                <a:sym typeface="Zilla Slab"/>
              </a:rPr>
              <a:t>Agenda</a:t>
            </a:r>
            <a:endParaRPr sz="1100" b="0" i="0" u="none" strike="noStrike" cap="none">
              <a:solidFill>
                <a:srgbClr val="000000"/>
              </a:solidFill>
              <a:latin typeface="Arial"/>
              <a:ea typeface="Arial"/>
              <a:cs typeface="Arial"/>
              <a:sym typeface="Arial"/>
            </a:endParaRPr>
          </a:p>
        </p:txBody>
      </p:sp>
      <p:sp>
        <p:nvSpPr>
          <p:cNvPr id="398" name="Google Shape;398;p60"/>
          <p:cNvSpPr/>
          <p:nvPr/>
        </p:nvSpPr>
        <p:spPr>
          <a:xfrm>
            <a:off x="831056" y="0"/>
            <a:ext cx="1778700" cy="5143500"/>
          </a:xfrm>
          <a:prstGeom prst="parallelogram">
            <a:avLst>
              <a:gd name="adj" fmla="val 79312"/>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399" name="Google Shape;399;p60"/>
          <p:cNvSpPr txBox="1">
            <a:spLocks noGrp="1"/>
          </p:cNvSpPr>
          <p:nvPr>
            <p:ph type="subTitle" idx="1"/>
          </p:nvPr>
        </p:nvSpPr>
        <p:spPr>
          <a:xfrm>
            <a:off x="3238903" y="33993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00" name="Google Shape;400;p60"/>
          <p:cNvSpPr txBox="1">
            <a:spLocks noGrp="1"/>
          </p:cNvSpPr>
          <p:nvPr>
            <p:ph type="subTitle" idx="2"/>
          </p:nvPr>
        </p:nvSpPr>
        <p:spPr>
          <a:xfrm>
            <a:off x="3238903" y="37668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01" name="Google Shape;401;p60"/>
          <p:cNvSpPr txBox="1">
            <a:spLocks noGrp="1"/>
          </p:cNvSpPr>
          <p:nvPr>
            <p:ph type="subTitle" idx="3"/>
          </p:nvPr>
        </p:nvSpPr>
        <p:spPr>
          <a:xfrm>
            <a:off x="3243431" y="22914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02" name="Google Shape;402;p60"/>
          <p:cNvSpPr txBox="1">
            <a:spLocks noGrp="1"/>
          </p:cNvSpPr>
          <p:nvPr>
            <p:ph type="subTitle" idx="4"/>
          </p:nvPr>
        </p:nvSpPr>
        <p:spPr>
          <a:xfrm>
            <a:off x="3243431" y="26589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03" name="Google Shape;403;p60"/>
          <p:cNvSpPr txBox="1">
            <a:spLocks noGrp="1"/>
          </p:cNvSpPr>
          <p:nvPr>
            <p:ph type="subTitle" idx="5"/>
          </p:nvPr>
        </p:nvSpPr>
        <p:spPr>
          <a:xfrm>
            <a:off x="3243413" y="1183481"/>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04" name="Google Shape;404;p60"/>
          <p:cNvSpPr txBox="1">
            <a:spLocks noGrp="1"/>
          </p:cNvSpPr>
          <p:nvPr>
            <p:ph type="subTitle" idx="6"/>
          </p:nvPr>
        </p:nvSpPr>
        <p:spPr>
          <a:xfrm>
            <a:off x="3243413" y="1551000"/>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05" name="Google Shape;405;p60"/>
          <p:cNvSpPr txBox="1">
            <a:spLocks noGrp="1"/>
          </p:cNvSpPr>
          <p:nvPr>
            <p:ph type="subTitle" idx="7"/>
          </p:nvPr>
        </p:nvSpPr>
        <p:spPr>
          <a:xfrm>
            <a:off x="6070069" y="33993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06" name="Google Shape;406;p60"/>
          <p:cNvSpPr txBox="1">
            <a:spLocks noGrp="1"/>
          </p:cNvSpPr>
          <p:nvPr>
            <p:ph type="subTitle" idx="8"/>
          </p:nvPr>
        </p:nvSpPr>
        <p:spPr>
          <a:xfrm>
            <a:off x="6070069" y="37669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07" name="Google Shape;407;p60"/>
          <p:cNvSpPr txBox="1">
            <a:spLocks noGrp="1"/>
          </p:cNvSpPr>
          <p:nvPr>
            <p:ph type="subTitle" idx="9"/>
          </p:nvPr>
        </p:nvSpPr>
        <p:spPr>
          <a:xfrm>
            <a:off x="6074597" y="22914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08" name="Google Shape;408;p60"/>
          <p:cNvSpPr txBox="1">
            <a:spLocks noGrp="1"/>
          </p:cNvSpPr>
          <p:nvPr>
            <p:ph type="subTitle" idx="13"/>
          </p:nvPr>
        </p:nvSpPr>
        <p:spPr>
          <a:xfrm>
            <a:off x="6074597" y="26590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09" name="Google Shape;409;p60"/>
          <p:cNvSpPr txBox="1">
            <a:spLocks noGrp="1"/>
          </p:cNvSpPr>
          <p:nvPr>
            <p:ph type="subTitle" idx="14"/>
          </p:nvPr>
        </p:nvSpPr>
        <p:spPr>
          <a:xfrm>
            <a:off x="6074578" y="118353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10" name="Google Shape;410;p60"/>
          <p:cNvSpPr txBox="1">
            <a:spLocks noGrp="1"/>
          </p:cNvSpPr>
          <p:nvPr>
            <p:ph type="subTitle" idx="15"/>
          </p:nvPr>
        </p:nvSpPr>
        <p:spPr>
          <a:xfrm>
            <a:off x="6074578" y="1551056"/>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Agenda-Gray ">
  <p:cSld name="20_Agenda-Gray_1">
    <p:spTree>
      <p:nvGrpSpPr>
        <p:cNvPr id="1" name="Shape 411"/>
        <p:cNvGrpSpPr/>
        <p:nvPr/>
      </p:nvGrpSpPr>
      <p:grpSpPr>
        <a:xfrm>
          <a:off x="0" y="0"/>
          <a:ext cx="0" cy="0"/>
          <a:chOff x="0" y="0"/>
          <a:chExt cx="0" cy="0"/>
        </a:xfrm>
      </p:grpSpPr>
      <p:sp>
        <p:nvSpPr>
          <p:cNvPr id="412" name="Google Shape;412;p61"/>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13" name="Google Shape;413;p61"/>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14" name="Google Shape;414;p61"/>
          <p:cNvSpPr txBox="1"/>
          <p:nvPr/>
        </p:nvSpPr>
        <p:spPr>
          <a:xfrm>
            <a:off x="367903" y="1209636"/>
            <a:ext cx="2232300" cy="438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Zilla Slab"/>
                <a:ea typeface="Zilla Slab"/>
                <a:cs typeface="Zilla Slab"/>
                <a:sym typeface="Zilla Slab"/>
              </a:rPr>
              <a:t>Agenda</a:t>
            </a:r>
            <a:endParaRPr sz="1100" b="0" i="0" u="none" strike="noStrike" cap="none">
              <a:solidFill>
                <a:srgbClr val="000000"/>
              </a:solidFill>
              <a:latin typeface="Arial"/>
              <a:ea typeface="Arial"/>
              <a:cs typeface="Arial"/>
              <a:sym typeface="Arial"/>
            </a:endParaRPr>
          </a:p>
        </p:txBody>
      </p:sp>
      <p:sp>
        <p:nvSpPr>
          <p:cNvPr id="415" name="Google Shape;415;p61"/>
          <p:cNvSpPr/>
          <p:nvPr/>
        </p:nvSpPr>
        <p:spPr>
          <a:xfrm>
            <a:off x="831056" y="0"/>
            <a:ext cx="1778700" cy="5143500"/>
          </a:xfrm>
          <a:prstGeom prst="parallelogram">
            <a:avLst>
              <a:gd name="adj" fmla="val 79312"/>
            </a:avLst>
          </a:prstGeom>
          <a:solidFill>
            <a:schemeClr val="accent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Open Sans"/>
              <a:ea typeface="Open Sans"/>
              <a:cs typeface="Open Sans"/>
              <a:sym typeface="Open Sans"/>
            </a:endParaRPr>
          </a:p>
        </p:txBody>
      </p:sp>
      <p:sp>
        <p:nvSpPr>
          <p:cNvPr id="416" name="Google Shape;416;p61"/>
          <p:cNvSpPr txBox="1">
            <a:spLocks noGrp="1"/>
          </p:cNvSpPr>
          <p:nvPr>
            <p:ph type="subTitle" idx="1"/>
          </p:nvPr>
        </p:nvSpPr>
        <p:spPr>
          <a:xfrm>
            <a:off x="3238903" y="33993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17" name="Google Shape;417;p61"/>
          <p:cNvSpPr txBox="1">
            <a:spLocks noGrp="1"/>
          </p:cNvSpPr>
          <p:nvPr>
            <p:ph type="subTitle" idx="2"/>
          </p:nvPr>
        </p:nvSpPr>
        <p:spPr>
          <a:xfrm>
            <a:off x="3238903" y="37668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18" name="Google Shape;418;p61"/>
          <p:cNvSpPr txBox="1">
            <a:spLocks noGrp="1"/>
          </p:cNvSpPr>
          <p:nvPr>
            <p:ph type="subTitle" idx="3"/>
          </p:nvPr>
        </p:nvSpPr>
        <p:spPr>
          <a:xfrm>
            <a:off x="3243431" y="229142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19" name="Google Shape;419;p61"/>
          <p:cNvSpPr txBox="1">
            <a:spLocks noGrp="1"/>
          </p:cNvSpPr>
          <p:nvPr>
            <p:ph type="subTitle" idx="4"/>
          </p:nvPr>
        </p:nvSpPr>
        <p:spPr>
          <a:xfrm>
            <a:off x="3243431" y="2658947"/>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20" name="Google Shape;420;p61"/>
          <p:cNvSpPr txBox="1">
            <a:spLocks noGrp="1"/>
          </p:cNvSpPr>
          <p:nvPr>
            <p:ph type="subTitle" idx="5"/>
          </p:nvPr>
        </p:nvSpPr>
        <p:spPr>
          <a:xfrm>
            <a:off x="3243413" y="1183481"/>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21" name="Google Shape;421;p61"/>
          <p:cNvSpPr txBox="1">
            <a:spLocks noGrp="1"/>
          </p:cNvSpPr>
          <p:nvPr>
            <p:ph type="subTitle" idx="6"/>
          </p:nvPr>
        </p:nvSpPr>
        <p:spPr>
          <a:xfrm>
            <a:off x="3243413" y="1551000"/>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22" name="Google Shape;422;p61"/>
          <p:cNvSpPr txBox="1">
            <a:spLocks noGrp="1"/>
          </p:cNvSpPr>
          <p:nvPr>
            <p:ph type="subTitle" idx="7"/>
          </p:nvPr>
        </p:nvSpPr>
        <p:spPr>
          <a:xfrm>
            <a:off x="6070069" y="33993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23" name="Google Shape;423;p61"/>
          <p:cNvSpPr txBox="1">
            <a:spLocks noGrp="1"/>
          </p:cNvSpPr>
          <p:nvPr>
            <p:ph type="subTitle" idx="8"/>
          </p:nvPr>
        </p:nvSpPr>
        <p:spPr>
          <a:xfrm>
            <a:off x="6070069" y="37669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24" name="Google Shape;424;p61"/>
          <p:cNvSpPr txBox="1">
            <a:spLocks noGrp="1"/>
          </p:cNvSpPr>
          <p:nvPr>
            <p:ph type="subTitle" idx="9"/>
          </p:nvPr>
        </p:nvSpPr>
        <p:spPr>
          <a:xfrm>
            <a:off x="6074597" y="2291484"/>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25" name="Google Shape;425;p61"/>
          <p:cNvSpPr txBox="1">
            <a:spLocks noGrp="1"/>
          </p:cNvSpPr>
          <p:nvPr>
            <p:ph type="subTitle" idx="13"/>
          </p:nvPr>
        </p:nvSpPr>
        <p:spPr>
          <a:xfrm>
            <a:off x="6074597" y="2659003"/>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426" name="Google Shape;426;p61"/>
          <p:cNvSpPr txBox="1">
            <a:spLocks noGrp="1"/>
          </p:cNvSpPr>
          <p:nvPr>
            <p:ph type="subTitle" idx="14"/>
          </p:nvPr>
        </p:nvSpPr>
        <p:spPr>
          <a:xfrm>
            <a:off x="6074578" y="1183538"/>
            <a:ext cx="22323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2pPr>
            <a:lvl3pPr marR="0" lvl="2" algn="ctr" rtl="0">
              <a:lnSpc>
                <a:spcPct val="100000"/>
              </a:lnSpc>
              <a:spcBef>
                <a:spcPts val="5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3pPr>
            <a:lvl4pPr marR="0" lvl="3" algn="ctr" rtl="0">
              <a:lnSpc>
                <a:spcPct val="100000"/>
              </a:lnSpc>
              <a:spcBef>
                <a:spcPts val="4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4pPr>
            <a:lvl5pPr marR="0" lvl="4" algn="ctr" rtl="0">
              <a:lnSpc>
                <a:spcPct val="100000"/>
              </a:lnSpc>
              <a:spcBef>
                <a:spcPts val="600"/>
              </a:spcBef>
              <a:spcAft>
                <a:spcPts val="0"/>
              </a:spcAft>
              <a:buClr>
                <a:srgbClr val="000000"/>
              </a:buClr>
              <a:buSzPts val="1800"/>
              <a:buNone/>
              <a:defRPr sz="1800" i="0" u="none" strike="noStrike" cap="none">
                <a:solidFill>
                  <a:srgbClr val="000000"/>
                </a:solidFill>
                <a:latin typeface="Zilla Slab"/>
                <a:ea typeface="Zilla Slab"/>
                <a:cs typeface="Zilla Slab"/>
                <a:sym typeface="Zilla Slab"/>
              </a:defRPr>
            </a:lvl5pPr>
            <a:lvl6pPr marR="0" lvl="5"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6pPr>
            <a:lvl7pPr marR="0" lvl="6"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7pPr>
            <a:lvl8pPr marR="0" lvl="7" algn="ctr" rtl="0">
              <a:lnSpc>
                <a:spcPct val="100000"/>
              </a:lnSpc>
              <a:spcBef>
                <a:spcPts val="200"/>
              </a:spcBef>
              <a:spcAft>
                <a:spcPts val="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8pPr>
            <a:lvl9pPr marR="0" lvl="8" algn="ctr" rtl="0">
              <a:lnSpc>
                <a:spcPct val="100000"/>
              </a:lnSpc>
              <a:spcBef>
                <a:spcPts val="200"/>
              </a:spcBef>
              <a:spcAft>
                <a:spcPts val="200"/>
              </a:spcAft>
              <a:buClr>
                <a:srgbClr val="000000"/>
              </a:buClr>
              <a:buSzPts val="1800"/>
              <a:buFont typeface="Zilla Slab"/>
              <a:buNone/>
              <a:defRPr sz="1800" i="0" u="none" strike="noStrike" cap="none">
                <a:solidFill>
                  <a:srgbClr val="000000"/>
                </a:solidFill>
                <a:latin typeface="Zilla Slab"/>
                <a:ea typeface="Zilla Slab"/>
                <a:cs typeface="Zilla Slab"/>
                <a:sym typeface="Zilla Slab"/>
              </a:defRPr>
            </a:lvl9pPr>
          </a:lstStyle>
          <a:p>
            <a:endParaRPr/>
          </a:p>
        </p:txBody>
      </p:sp>
      <p:sp>
        <p:nvSpPr>
          <p:cNvPr id="427" name="Google Shape;427;p61"/>
          <p:cNvSpPr txBox="1">
            <a:spLocks noGrp="1"/>
          </p:cNvSpPr>
          <p:nvPr>
            <p:ph type="subTitle" idx="15"/>
          </p:nvPr>
        </p:nvSpPr>
        <p:spPr>
          <a:xfrm>
            <a:off x="6074578" y="1551056"/>
            <a:ext cx="2232300" cy="6189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4"/>
        <p:cNvGrpSpPr/>
        <p:nvPr/>
      </p:nvGrpSpPr>
      <p:grpSpPr>
        <a:xfrm>
          <a:off x="0" y="0"/>
          <a:ext cx="0" cy="0"/>
          <a:chOff x="0" y="0"/>
          <a:chExt cx="0" cy="0"/>
        </a:xfrm>
      </p:grpSpPr>
      <p:sp>
        <p:nvSpPr>
          <p:cNvPr id="165" name="Google Shape;165;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66" name="Google Shape;166;p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67" name="Google Shape;167;p3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68" name="Google Shape;168;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gue - Blue  ">
  <p:cSld name="25_Segue - Blue_1_1">
    <p:bg>
      <p:bgPr>
        <a:blipFill>
          <a:blip r:embed="rId2">
            <a:alphaModFix/>
          </a:blip>
          <a:stretch>
            <a:fillRect/>
          </a:stretch>
        </a:blipFill>
        <a:effectLst/>
      </p:bgPr>
    </p:bg>
    <p:spTree>
      <p:nvGrpSpPr>
        <p:cNvPr id="1" name="Shape 428"/>
        <p:cNvGrpSpPr/>
        <p:nvPr/>
      </p:nvGrpSpPr>
      <p:grpSpPr>
        <a:xfrm>
          <a:off x="0" y="0"/>
          <a:ext cx="0" cy="0"/>
          <a:chOff x="0" y="0"/>
          <a:chExt cx="0" cy="0"/>
        </a:xfrm>
      </p:grpSpPr>
      <p:sp>
        <p:nvSpPr>
          <p:cNvPr id="429" name="Google Shape;429;p62"/>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30" name="Google Shape;430;p62"/>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31" name="Google Shape;431;p62"/>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32" name="Google Shape;432;p62"/>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33" name="Google Shape;433;p62"/>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34" name="Google Shape;434;p62"/>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gue - Orange ">
  <p:cSld name="27_Segue - Orange_1">
    <p:bg>
      <p:bgPr>
        <a:blipFill>
          <a:blip r:embed="rId2">
            <a:alphaModFix/>
          </a:blip>
          <a:stretch>
            <a:fillRect/>
          </a:stretch>
        </a:blip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37" name="Google Shape;437;p63"/>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38" name="Google Shape;438;p63"/>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39" name="Google Shape;439;p63"/>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40" name="Google Shape;440;p63"/>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41" name="Google Shape;441;p63"/>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gue - Purple ">
  <p:cSld name="26_Segue - Purple_1">
    <p:bg>
      <p:bgPr>
        <a:blipFill>
          <a:blip r:embed="rId2">
            <a:alphaModFix/>
          </a:blip>
          <a:stretch>
            <a:fillRect/>
          </a:stretch>
        </a:blipFill>
        <a:effectLst/>
      </p:bgPr>
    </p:bg>
    <p:spTree>
      <p:nvGrpSpPr>
        <p:cNvPr id="1" name="Shape 442"/>
        <p:cNvGrpSpPr/>
        <p:nvPr/>
      </p:nvGrpSpPr>
      <p:grpSpPr>
        <a:xfrm>
          <a:off x="0" y="0"/>
          <a:ext cx="0" cy="0"/>
          <a:chOff x="0" y="0"/>
          <a:chExt cx="0" cy="0"/>
        </a:xfrm>
      </p:grpSpPr>
      <p:sp>
        <p:nvSpPr>
          <p:cNvPr id="443" name="Google Shape;443;p64"/>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44" name="Google Shape;444;p64"/>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45" name="Google Shape;445;p64"/>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46" name="Google Shape;446;p64"/>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47" name="Google Shape;447;p64"/>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48" name="Google Shape;448;p64"/>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gue - Green ">
  <p:cSld name="24_Segue - Green_1">
    <p:bg>
      <p:bgPr>
        <a:blipFill>
          <a:blip r:embed="rId2">
            <a:alphaModFix/>
          </a:blip>
          <a:stretch>
            <a:fillRect/>
          </a:stretch>
        </a:blipFill>
        <a:effectLst/>
      </p:bgPr>
    </p:bg>
    <p:spTree>
      <p:nvGrpSpPr>
        <p:cNvPr id="1" name="Shape 449"/>
        <p:cNvGrpSpPr/>
        <p:nvPr/>
      </p:nvGrpSpPr>
      <p:grpSpPr>
        <a:xfrm>
          <a:off x="0" y="0"/>
          <a:ext cx="0" cy="0"/>
          <a:chOff x="0" y="0"/>
          <a:chExt cx="0" cy="0"/>
        </a:xfrm>
      </p:grpSpPr>
      <p:sp>
        <p:nvSpPr>
          <p:cNvPr id="450" name="Google Shape;450;p65"/>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51" name="Google Shape;451;p65"/>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52" name="Google Shape;452;p65"/>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53" name="Google Shape;453;p65"/>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54" name="Google Shape;454;p65"/>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55" name="Google Shape;455;p65"/>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gue - Grey ">
  <p:cSld name="28_Segue - Grey_1">
    <p:bg>
      <p:bgPr>
        <a:blipFill>
          <a:blip r:embed="rId2">
            <a:alphaModFix/>
          </a:blip>
          <a:stretch>
            <a:fillRect/>
          </a:stretch>
        </a:blipFill>
        <a:effectLst/>
      </p:bgPr>
    </p:bg>
    <p:spTree>
      <p:nvGrpSpPr>
        <p:cNvPr id="1" name="Shape 456"/>
        <p:cNvGrpSpPr/>
        <p:nvPr/>
      </p:nvGrpSpPr>
      <p:grpSpPr>
        <a:xfrm>
          <a:off x="0" y="0"/>
          <a:ext cx="0" cy="0"/>
          <a:chOff x="0" y="0"/>
          <a:chExt cx="0" cy="0"/>
        </a:xfrm>
      </p:grpSpPr>
      <p:sp>
        <p:nvSpPr>
          <p:cNvPr id="457" name="Google Shape;457;p66"/>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58" name="Google Shape;458;p66"/>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59" name="Google Shape;459;p66"/>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60" name="Google Shape;460;p66"/>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61" name="Google Shape;461;p66"/>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62" name="Google Shape;462;p66"/>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gue w/ Photo - Blue ">
  <p:cSld name="29_Segue w/ Photo - Blue_1">
    <p:bg>
      <p:bgPr>
        <a:blipFill>
          <a:blip r:embed="rId2">
            <a:alphaModFix/>
          </a:blip>
          <a:stretch>
            <a:fillRect/>
          </a:stretch>
        </a:blipFill>
        <a:effectLst/>
      </p:bgPr>
    </p:bg>
    <p:spTree>
      <p:nvGrpSpPr>
        <p:cNvPr id="1" name="Shape 463"/>
        <p:cNvGrpSpPr/>
        <p:nvPr/>
      </p:nvGrpSpPr>
      <p:grpSpPr>
        <a:xfrm>
          <a:off x="0" y="0"/>
          <a:ext cx="0" cy="0"/>
          <a:chOff x="0" y="0"/>
          <a:chExt cx="0" cy="0"/>
        </a:xfrm>
      </p:grpSpPr>
      <p:pic>
        <p:nvPicPr>
          <p:cNvPr id="464" name="Google Shape;464;p67"/>
          <p:cNvPicPr preferRelativeResize="0"/>
          <p:nvPr/>
        </p:nvPicPr>
        <p:blipFill rotWithShape="1">
          <a:blip r:embed="rId3">
            <a:alphaModFix/>
          </a:blip>
          <a:srcRect/>
          <a:stretch/>
        </p:blipFill>
        <p:spPr>
          <a:xfrm>
            <a:off x="0" y="0"/>
            <a:ext cx="9144000" cy="5143501"/>
          </a:xfrm>
          <a:prstGeom prst="rect">
            <a:avLst/>
          </a:prstGeom>
          <a:noFill/>
          <a:ln>
            <a:noFill/>
          </a:ln>
        </p:spPr>
      </p:pic>
      <p:pic>
        <p:nvPicPr>
          <p:cNvPr id="465" name="Google Shape;465;p67"/>
          <p:cNvPicPr preferRelativeResize="0"/>
          <p:nvPr/>
        </p:nvPicPr>
        <p:blipFill rotWithShape="1">
          <a:blip r:embed="rId4">
            <a:alphaModFix/>
          </a:blip>
          <a:srcRect/>
          <a:stretch/>
        </p:blipFill>
        <p:spPr>
          <a:xfrm>
            <a:off x="0" y="0"/>
            <a:ext cx="9144000" cy="5143501"/>
          </a:xfrm>
          <a:prstGeom prst="rect">
            <a:avLst/>
          </a:prstGeom>
          <a:noFill/>
          <a:ln>
            <a:noFill/>
          </a:ln>
        </p:spPr>
      </p:pic>
      <p:sp>
        <p:nvSpPr>
          <p:cNvPr id="466" name="Google Shape;466;p6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67" name="Google Shape;467;p67"/>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68" name="Google Shape;468;p67"/>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69" name="Google Shape;469;p67"/>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70" name="Google Shape;470;p67"/>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71" name="Google Shape;471;p67"/>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gue w/ Photo - Orange ">
  <p:cSld name="31_Segue w/ Photo - Orange_1">
    <p:bg>
      <p:bgPr>
        <a:blipFill>
          <a:blip r:embed="rId2">
            <a:alphaModFix/>
          </a:blip>
          <a:stretch>
            <a:fillRect/>
          </a:stretch>
        </a:blipFill>
        <a:effectLst/>
      </p:bgPr>
    </p:bg>
    <p:spTree>
      <p:nvGrpSpPr>
        <p:cNvPr id="1" name="Shape 472"/>
        <p:cNvGrpSpPr/>
        <p:nvPr/>
      </p:nvGrpSpPr>
      <p:grpSpPr>
        <a:xfrm>
          <a:off x="0" y="0"/>
          <a:ext cx="0" cy="0"/>
          <a:chOff x="0" y="0"/>
          <a:chExt cx="0" cy="0"/>
        </a:xfrm>
      </p:grpSpPr>
      <p:pic>
        <p:nvPicPr>
          <p:cNvPr id="473" name="Google Shape;473;p68"/>
          <p:cNvPicPr preferRelativeResize="0"/>
          <p:nvPr/>
        </p:nvPicPr>
        <p:blipFill rotWithShape="1">
          <a:blip r:embed="rId3">
            <a:alphaModFix/>
          </a:blip>
          <a:srcRect/>
          <a:stretch/>
        </p:blipFill>
        <p:spPr>
          <a:xfrm>
            <a:off x="0" y="0"/>
            <a:ext cx="9144000" cy="5143501"/>
          </a:xfrm>
          <a:prstGeom prst="rect">
            <a:avLst/>
          </a:prstGeom>
          <a:noFill/>
          <a:ln>
            <a:noFill/>
          </a:ln>
        </p:spPr>
      </p:pic>
      <p:pic>
        <p:nvPicPr>
          <p:cNvPr id="474" name="Google Shape;474;p68"/>
          <p:cNvPicPr preferRelativeResize="0"/>
          <p:nvPr/>
        </p:nvPicPr>
        <p:blipFill rotWithShape="1">
          <a:blip r:embed="rId4">
            <a:alphaModFix/>
          </a:blip>
          <a:srcRect/>
          <a:stretch/>
        </p:blipFill>
        <p:spPr>
          <a:xfrm>
            <a:off x="0" y="0"/>
            <a:ext cx="9144000" cy="5143501"/>
          </a:xfrm>
          <a:prstGeom prst="rect">
            <a:avLst/>
          </a:prstGeom>
          <a:noFill/>
          <a:ln>
            <a:noFill/>
          </a:ln>
        </p:spPr>
      </p:pic>
      <p:sp>
        <p:nvSpPr>
          <p:cNvPr id="475" name="Google Shape;475;p68"/>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76" name="Google Shape;476;p68"/>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77" name="Google Shape;477;p68"/>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78" name="Google Shape;478;p68"/>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79" name="Google Shape;479;p68"/>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80" name="Google Shape;480;p68"/>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gue w/ Photo - Purple ">
  <p:cSld name="30_Segue w/ Photo - Purple_1">
    <p:bg>
      <p:bgPr>
        <a:blipFill>
          <a:blip r:embed="rId2">
            <a:alphaModFix/>
          </a:blip>
          <a:stretch>
            <a:fillRect/>
          </a:stretch>
        </a:blipFill>
        <a:effectLst/>
      </p:bgPr>
    </p:bg>
    <p:spTree>
      <p:nvGrpSpPr>
        <p:cNvPr id="1" name="Shape 481"/>
        <p:cNvGrpSpPr/>
        <p:nvPr/>
      </p:nvGrpSpPr>
      <p:grpSpPr>
        <a:xfrm>
          <a:off x="0" y="0"/>
          <a:ext cx="0" cy="0"/>
          <a:chOff x="0" y="0"/>
          <a:chExt cx="0" cy="0"/>
        </a:xfrm>
      </p:grpSpPr>
      <p:pic>
        <p:nvPicPr>
          <p:cNvPr id="482" name="Google Shape;482;p69"/>
          <p:cNvPicPr preferRelativeResize="0"/>
          <p:nvPr/>
        </p:nvPicPr>
        <p:blipFill rotWithShape="1">
          <a:blip r:embed="rId3">
            <a:alphaModFix/>
          </a:blip>
          <a:srcRect/>
          <a:stretch/>
        </p:blipFill>
        <p:spPr>
          <a:xfrm>
            <a:off x="0" y="0"/>
            <a:ext cx="9144000" cy="5143501"/>
          </a:xfrm>
          <a:prstGeom prst="rect">
            <a:avLst/>
          </a:prstGeom>
          <a:noFill/>
          <a:ln>
            <a:noFill/>
          </a:ln>
        </p:spPr>
      </p:pic>
      <p:pic>
        <p:nvPicPr>
          <p:cNvPr id="483" name="Google Shape;483;p69"/>
          <p:cNvPicPr preferRelativeResize="0"/>
          <p:nvPr/>
        </p:nvPicPr>
        <p:blipFill rotWithShape="1">
          <a:blip r:embed="rId4">
            <a:alphaModFix/>
          </a:blip>
          <a:srcRect/>
          <a:stretch/>
        </p:blipFill>
        <p:spPr>
          <a:xfrm>
            <a:off x="0" y="0"/>
            <a:ext cx="9144000" cy="5143501"/>
          </a:xfrm>
          <a:prstGeom prst="rect">
            <a:avLst/>
          </a:prstGeom>
          <a:noFill/>
          <a:ln>
            <a:noFill/>
          </a:ln>
        </p:spPr>
      </p:pic>
      <p:sp>
        <p:nvSpPr>
          <p:cNvPr id="484" name="Google Shape;484;p69"/>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85" name="Google Shape;485;p69"/>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86" name="Google Shape;486;p69"/>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87" name="Google Shape;487;p69"/>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88" name="Google Shape;488;p69"/>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89" name="Google Shape;489;p69"/>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gue w/ Photo - Green ">
  <p:cSld name="29_Segue w/ Photo - Green_1">
    <p:bg>
      <p:bgPr>
        <a:blipFill>
          <a:blip r:embed="rId2">
            <a:alphaModFix/>
          </a:blip>
          <a:stretch>
            <a:fillRect/>
          </a:stretch>
        </a:blipFill>
        <a:effectLst/>
      </p:bgPr>
    </p:bg>
    <p:spTree>
      <p:nvGrpSpPr>
        <p:cNvPr id="1" name="Shape 490"/>
        <p:cNvGrpSpPr/>
        <p:nvPr/>
      </p:nvGrpSpPr>
      <p:grpSpPr>
        <a:xfrm>
          <a:off x="0" y="0"/>
          <a:ext cx="0" cy="0"/>
          <a:chOff x="0" y="0"/>
          <a:chExt cx="0" cy="0"/>
        </a:xfrm>
      </p:grpSpPr>
      <p:pic>
        <p:nvPicPr>
          <p:cNvPr id="491" name="Google Shape;491;p70"/>
          <p:cNvPicPr preferRelativeResize="0"/>
          <p:nvPr/>
        </p:nvPicPr>
        <p:blipFill rotWithShape="1">
          <a:blip r:embed="rId3">
            <a:alphaModFix/>
          </a:blip>
          <a:srcRect/>
          <a:stretch/>
        </p:blipFill>
        <p:spPr>
          <a:xfrm>
            <a:off x="0" y="0"/>
            <a:ext cx="9144000" cy="5143501"/>
          </a:xfrm>
          <a:prstGeom prst="rect">
            <a:avLst/>
          </a:prstGeom>
          <a:noFill/>
          <a:ln>
            <a:noFill/>
          </a:ln>
        </p:spPr>
      </p:pic>
      <p:pic>
        <p:nvPicPr>
          <p:cNvPr id="492" name="Google Shape;492;p70"/>
          <p:cNvPicPr preferRelativeResize="0"/>
          <p:nvPr/>
        </p:nvPicPr>
        <p:blipFill rotWithShape="1">
          <a:blip r:embed="rId4">
            <a:alphaModFix/>
          </a:blip>
          <a:srcRect/>
          <a:stretch/>
        </p:blipFill>
        <p:spPr>
          <a:xfrm>
            <a:off x="0" y="0"/>
            <a:ext cx="9144000" cy="5143501"/>
          </a:xfrm>
          <a:prstGeom prst="rect">
            <a:avLst/>
          </a:prstGeom>
          <a:noFill/>
          <a:ln>
            <a:noFill/>
          </a:ln>
        </p:spPr>
      </p:pic>
      <p:sp>
        <p:nvSpPr>
          <p:cNvPr id="493" name="Google Shape;493;p7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494" name="Google Shape;494;p70"/>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495" name="Google Shape;495;p70"/>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496" name="Google Shape;496;p70"/>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497" name="Google Shape;497;p70"/>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498" name="Google Shape;498;p70"/>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gue w/ Photo - Grey ">
  <p:cSld name="32_Segue w/ Photo - Grey_1">
    <p:bg>
      <p:bgPr>
        <a:blipFill>
          <a:blip r:embed="rId2">
            <a:alphaModFix/>
          </a:blip>
          <a:stretch>
            <a:fillRect/>
          </a:stretch>
        </a:blipFill>
        <a:effectLst/>
      </p:bgPr>
    </p:bg>
    <p:spTree>
      <p:nvGrpSpPr>
        <p:cNvPr id="1" name="Shape 499"/>
        <p:cNvGrpSpPr/>
        <p:nvPr/>
      </p:nvGrpSpPr>
      <p:grpSpPr>
        <a:xfrm>
          <a:off x="0" y="0"/>
          <a:ext cx="0" cy="0"/>
          <a:chOff x="0" y="0"/>
          <a:chExt cx="0" cy="0"/>
        </a:xfrm>
      </p:grpSpPr>
      <p:pic>
        <p:nvPicPr>
          <p:cNvPr id="500" name="Google Shape;500;p71"/>
          <p:cNvPicPr preferRelativeResize="0"/>
          <p:nvPr/>
        </p:nvPicPr>
        <p:blipFill rotWithShape="1">
          <a:blip r:embed="rId3">
            <a:alphaModFix/>
          </a:blip>
          <a:srcRect/>
          <a:stretch/>
        </p:blipFill>
        <p:spPr>
          <a:xfrm>
            <a:off x="0" y="0"/>
            <a:ext cx="9144000" cy="5143501"/>
          </a:xfrm>
          <a:prstGeom prst="rect">
            <a:avLst/>
          </a:prstGeom>
          <a:noFill/>
          <a:ln>
            <a:noFill/>
          </a:ln>
        </p:spPr>
      </p:pic>
      <p:pic>
        <p:nvPicPr>
          <p:cNvPr id="501" name="Google Shape;501;p71"/>
          <p:cNvPicPr preferRelativeResize="0"/>
          <p:nvPr/>
        </p:nvPicPr>
        <p:blipFill rotWithShape="1">
          <a:blip r:embed="rId4">
            <a:alphaModFix/>
          </a:blip>
          <a:srcRect/>
          <a:stretch/>
        </p:blipFill>
        <p:spPr>
          <a:xfrm>
            <a:off x="0" y="0"/>
            <a:ext cx="9144000" cy="5143501"/>
          </a:xfrm>
          <a:prstGeom prst="rect">
            <a:avLst/>
          </a:prstGeom>
          <a:noFill/>
          <a:ln>
            <a:noFill/>
          </a:ln>
        </p:spPr>
      </p:pic>
      <p:sp>
        <p:nvSpPr>
          <p:cNvPr id="502" name="Google Shape;502;p71"/>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03" name="Google Shape;503;p71"/>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04" name="Google Shape;504;p71"/>
          <p:cNvSpPr txBox="1">
            <a:spLocks noGrp="1"/>
          </p:cNvSpPr>
          <p:nvPr>
            <p:ph type="ctrTitle"/>
          </p:nvPr>
        </p:nvSpPr>
        <p:spPr>
          <a:xfrm>
            <a:off x="1954463" y="2245313"/>
            <a:ext cx="5148000" cy="10389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505" name="Google Shape;505;p71"/>
          <p:cNvSpPr txBox="1">
            <a:spLocks noGrp="1"/>
          </p:cNvSpPr>
          <p:nvPr>
            <p:ph type="subTitle" idx="1"/>
          </p:nvPr>
        </p:nvSpPr>
        <p:spPr>
          <a:xfrm>
            <a:off x="1954463" y="3310875"/>
            <a:ext cx="5148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506" name="Google Shape;506;p71"/>
          <p:cNvSpPr txBox="1">
            <a:spLocks noGrp="1"/>
          </p:cNvSpPr>
          <p:nvPr>
            <p:ph type="subTitle" idx="2"/>
          </p:nvPr>
        </p:nvSpPr>
        <p:spPr>
          <a:xfrm>
            <a:off x="1954463" y="1665788"/>
            <a:ext cx="5148000" cy="464700"/>
          </a:xfrm>
          <a:prstGeom prst="rect">
            <a:avLst/>
          </a:prstGeom>
          <a:noFill/>
          <a:ln>
            <a:noFill/>
          </a:ln>
        </p:spPr>
        <p:txBody>
          <a:bodyPr spcFirstLastPara="1" wrap="square" lIns="68575" tIns="68575" rIns="68575" bIns="68575" anchor="b" anchorCtr="0">
            <a:noAutofit/>
          </a:bodyPr>
          <a:lstStyle>
            <a:lvl1pPr marR="0" lvl="0" algn="ctr" rtl="0">
              <a:lnSpc>
                <a:spcPct val="100000"/>
              </a:lnSpc>
              <a:spcBef>
                <a:spcPts val="500"/>
              </a:spcBef>
              <a:spcAft>
                <a:spcPts val="0"/>
              </a:spcAft>
              <a:buClr>
                <a:schemeClr val="lt1"/>
              </a:buClr>
              <a:buSzPts val="1200"/>
              <a:buFont typeface="Open Sans SemiBold"/>
              <a:buNone/>
              <a:defRPr sz="1200" i="0" u="none" strike="noStrike" cap="none">
                <a:solidFill>
                  <a:schemeClr val="lt1"/>
                </a:solidFill>
                <a:latin typeface="Open Sans SemiBold"/>
                <a:ea typeface="Open Sans SemiBold"/>
                <a:cs typeface="Open Sans SemiBold"/>
                <a:sym typeface="Open Sans SemiBold"/>
              </a:defRPr>
            </a:lvl1pPr>
            <a:lvl2pPr marR="0" lvl="1" algn="ctr" rtl="0">
              <a:lnSpc>
                <a:spcPct val="100000"/>
              </a:lnSpc>
              <a:spcBef>
                <a:spcPts val="5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2pPr>
            <a:lvl3pPr marR="0" lvl="2" algn="ctr" rtl="0">
              <a:lnSpc>
                <a:spcPct val="100000"/>
              </a:lnSpc>
              <a:spcBef>
                <a:spcPts val="5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3pPr>
            <a:lvl4pPr marR="0" lvl="3" algn="ctr" rtl="0">
              <a:lnSpc>
                <a:spcPct val="100000"/>
              </a:lnSpc>
              <a:spcBef>
                <a:spcPts val="400"/>
              </a:spcBef>
              <a:spcAft>
                <a:spcPts val="0"/>
              </a:spcAft>
              <a:buClr>
                <a:schemeClr val="dk1"/>
              </a:buClr>
              <a:buSzPts val="1200"/>
              <a:buFont typeface="Open Sans SemiBold"/>
              <a:buNone/>
              <a:defRPr sz="1200" i="0" u="none" strike="noStrike" cap="none">
                <a:solidFill>
                  <a:schemeClr val="dk1"/>
                </a:solidFill>
                <a:latin typeface="Open Sans SemiBold"/>
                <a:ea typeface="Open Sans SemiBold"/>
                <a:cs typeface="Open Sans SemiBold"/>
                <a:sym typeface="Open Sans SemiBold"/>
              </a:defRPr>
            </a:lvl4pPr>
            <a:lvl5pPr marR="0" lvl="4" algn="ctr" rtl="0">
              <a:lnSpc>
                <a:spcPct val="100000"/>
              </a:lnSpc>
              <a:spcBef>
                <a:spcPts val="6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5pPr>
            <a:lvl6pPr marR="0" lvl="5" algn="ctr" rtl="0">
              <a:lnSpc>
                <a:spcPct val="100000"/>
              </a:lnSpc>
              <a:spcBef>
                <a:spcPts val="200"/>
              </a:spcBef>
              <a:spcAft>
                <a:spcPts val="0"/>
              </a:spcAft>
              <a:buClr>
                <a:schemeClr val="dk2"/>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6pPr>
            <a:lvl7pPr marR="0" lvl="6"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7pPr>
            <a:lvl8pPr marR="0" lvl="7" algn="ctr" rtl="0">
              <a:lnSpc>
                <a:spcPct val="100000"/>
              </a:lnSpc>
              <a:spcBef>
                <a:spcPts val="200"/>
              </a:spcBef>
              <a:spcAft>
                <a:spcPts val="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8pPr>
            <a:lvl9pPr marR="0" lvl="8" algn="ctr" rtl="0">
              <a:lnSpc>
                <a:spcPct val="100000"/>
              </a:lnSpc>
              <a:spcBef>
                <a:spcPts val="200"/>
              </a:spcBef>
              <a:spcAft>
                <a:spcPts val="200"/>
              </a:spcAft>
              <a:buClr>
                <a:schemeClr val="dk1"/>
              </a:buClr>
              <a:buSzPts val="1200"/>
              <a:buFont typeface="Open Sans SemiBold"/>
              <a:buNone/>
              <a:defRPr i="0" u="none" strike="noStrike" cap="none">
                <a:solidFill>
                  <a:schemeClr val="dk1"/>
                </a:solidFill>
                <a:latin typeface="Open Sans SemiBold"/>
                <a:ea typeface="Open Sans SemiBold"/>
                <a:cs typeface="Open Sans SemiBold"/>
                <a:sym typeface="Open Sans SemiBold"/>
              </a:defRPr>
            </a:lvl9pPr>
          </a:lstStyle>
          <a:p>
            <a:endParaRPr/>
          </a:p>
        </p:txBody>
      </p:sp>
      <p:sp>
        <p:nvSpPr>
          <p:cNvPr id="507" name="Google Shape;507;p71"/>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9"/>
        <p:cNvGrpSpPr/>
        <p:nvPr/>
      </p:nvGrpSpPr>
      <p:grpSpPr>
        <a:xfrm>
          <a:off x="0" y="0"/>
          <a:ext cx="0" cy="0"/>
          <a:chOff x="0" y="0"/>
          <a:chExt cx="0" cy="0"/>
        </a:xfrm>
      </p:grpSpPr>
      <p:sp>
        <p:nvSpPr>
          <p:cNvPr id="170" name="Google Shape;170;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71" name="Google Shape;171;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p:cSld name="21_Title w/ Subtitle">
    <p:spTree>
      <p:nvGrpSpPr>
        <p:cNvPr id="1" name="Shape 508"/>
        <p:cNvGrpSpPr/>
        <p:nvPr/>
      </p:nvGrpSpPr>
      <p:grpSpPr>
        <a:xfrm>
          <a:off x="0" y="0"/>
          <a:ext cx="0" cy="0"/>
          <a:chOff x="0" y="0"/>
          <a:chExt cx="0" cy="0"/>
        </a:xfrm>
      </p:grpSpPr>
      <p:sp>
        <p:nvSpPr>
          <p:cNvPr id="509" name="Google Shape;509;p72"/>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
  <p:cSld name="21_Title w/ Subtitle_1_2">
    <p:spTree>
      <p:nvGrpSpPr>
        <p:cNvPr id="1" name="Shape 510"/>
        <p:cNvGrpSpPr/>
        <p:nvPr/>
      </p:nvGrpSpPr>
      <p:grpSpPr>
        <a:xfrm>
          <a:off x="0" y="0"/>
          <a:ext cx="0" cy="0"/>
          <a:chOff x="0" y="0"/>
          <a:chExt cx="0" cy="0"/>
        </a:xfrm>
      </p:grpSpPr>
      <p:sp>
        <p:nvSpPr>
          <p:cNvPr id="511" name="Google Shape;511;p73"/>
          <p:cNvSpPr txBox="1">
            <a:spLocks noGrp="1"/>
          </p:cNvSpPr>
          <p:nvPr>
            <p:ph type="subTitle" idx="1"/>
          </p:nvPr>
        </p:nvSpPr>
        <p:spPr>
          <a:xfrm>
            <a:off x="388856" y="1179244"/>
            <a:ext cx="82014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12" name="Google Shape;512;p73"/>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13" name="Google Shape;513;p73"/>
          <p:cNvSpPr txBox="1">
            <a:spLocks noGrp="1"/>
          </p:cNvSpPr>
          <p:nvPr>
            <p:ph type="body" idx="3"/>
          </p:nvPr>
        </p:nvSpPr>
        <p:spPr>
          <a:xfrm>
            <a:off x="388856" y="1548863"/>
            <a:ext cx="8201400" cy="27486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14" name="Google Shape;514;p73"/>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15" name="Google Shape;515;p73"/>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16" name="Google Shape;516;p73"/>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17" name="Google Shape;517;p73"/>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ullets Only">
  <p:cSld name="21_Title w/ Subtitle_1_2_4">
    <p:spTree>
      <p:nvGrpSpPr>
        <p:cNvPr id="1" name="Shape 518"/>
        <p:cNvGrpSpPr/>
        <p:nvPr/>
      </p:nvGrpSpPr>
      <p:grpSpPr>
        <a:xfrm>
          <a:off x="0" y="0"/>
          <a:ext cx="0" cy="0"/>
          <a:chOff x="0" y="0"/>
          <a:chExt cx="0" cy="0"/>
        </a:xfrm>
      </p:grpSpPr>
      <p:sp>
        <p:nvSpPr>
          <p:cNvPr id="519" name="Google Shape;519;p74"/>
          <p:cNvSpPr txBox="1">
            <a:spLocks noGrp="1"/>
          </p:cNvSpPr>
          <p:nvPr>
            <p:ph type="body" idx="1"/>
          </p:nvPr>
        </p:nvSpPr>
        <p:spPr>
          <a:xfrm>
            <a:off x="388856" y="473869"/>
            <a:ext cx="8201400" cy="41844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Open Sans"/>
              <a:buNone/>
              <a:defRPr i="0" u="none" strike="noStrike" cap="none">
                <a:solidFill>
                  <a:schemeClr val="dk1"/>
                </a:solidFill>
              </a:defRPr>
            </a:lvl1pPr>
            <a:lvl2pPr marL="914400" marR="0" lvl="1" indent="-304800" algn="l" rtl="0">
              <a:lnSpc>
                <a:spcPct val="100000"/>
              </a:lnSpc>
              <a:spcBef>
                <a:spcPts val="500"/>
              </a:spcBef>
              <a:spcAft>
                <a:spcPts val="0"/>
              </a:spcAft>
              <a:buClr>
                <a:schemeClr val="dk1"/>
              </a:buClr>
              <a:buSzPts val="1200"/>
              <a:buFont typeface="Open Sans"/>
              <a:buChar char="•"/>
              <a:defRPr sz="1400" i="0" u="none" strike="noStrike" cap="none">
                <a:solidFill>
                  <a:schemeClr val="dk1"/>
                </a:solidFill>
              </a:defRPr>
            </a:lvl2pPr>
            <a:lvl3pPr marL="1371600" marR="0" lvl="2" indent="-304800" algn="l" rtl="0">
              <a:lnSpc>
                <a:spcPct val="100000"/>
              </a:lnSpc>
              <a:spcBef>
                <a:spcPts val="500"/>
              </a:spcBef>
              <a:spcAft>
                <a:spcPts val="0"/>
              </a:spcAft>
              <a:buClr>
                <a:schemeClr val="dk1"/>
              </a:buClr>
              <a:buSzPts val="1200"/>
              <a:buFont typeface="Open Sans"/>
              <a:buChar char="•"/>
              <a:defRPr sz="1200" i="0" u="none" strike="noStrike" cap="none">
                <a:solidFill>
                  <a:schemeClr val="dk1"/>
                </a:solidFill>
              </a:defRPr>
            </a:lvl3pPr>
            <a:lvl4pPr marL="1828800" marR="0" lvl="3" indent="-298450" algn="l" rtl="0">
              <a:lnSpc>
                <a:spcPct val="100000"/>
              </a:lnSpc>
              <a:spcBef>
                <a:spcPts val="400"/>
              </a:spcBef>
              <a:spcAft>
                <a:spcPts val="0"/>
              </a:spcAft>
              <a:buClr>
                <a:schemeClr val="dk1"/>
              </a:buClr>
              <a:buSzPts val="1100"/>
              <a:buChar char="​"/>
              <a:defRPr sz="1100" i="0" u="none" strike="noStrike" cap="none">
                <a:solidFill>
                  <a:schemeClr val="dk1"/>
                </a:solidFill>
              </a:defRPr>
            </a:lvl4pPr>
            <a:lvl5pPr marL="2286000" marR="0" lvl="4" indent="-304800" algn="l" rtl="0">
              <a:lnSpc>
                <a:spcPct val="100000"/>
              </a:lnSpc>
              <a:spcBef>
                <a:spcPts val="600"/>
              </a:spcBef>
              <a:spcAft>
                <a:spcPts val="0"/>
              </a:spcAft>
              <a:buClr>
                <a:schemeClr val="dk1"/>
              </a:buClr>
              <a:buSzPts val="1200"/>
              <a:buFont typeface="Open Sans"/>
              <a:buChar char="​"/>
              <a:defRPr sz="1200" i="0" u="none" strike="noStrike" cap="none">
                <a:solidFill>
                  <a:schemeClr val="dk1"/>
                </a:solidFill>
              </a:defRPr>
            </a:lvl5pPr>
            <a:lvl6pPr marL="2743200" marR="0" lvl="5" indent="-304800" algn="l" rtl="0">
              <a:lnSpc>
                <a:spcPct val="100000"/>
              </a:lnSpc>
              <a:spcBef>
                <a:spcPts val="200"/>
              </a:spcBef>
              <a:spcAft>
                <a:spcPts val="0"/>
              </a:spcAft>
              <a:buClr>
                <a:schemeClr val="dk2"/>
              </a:buClr>
              <a:buSzPts val="1200"/>
              <a:buChar char="​"/>
              <a:defRPr sz="1200" i="0" u="none" strike="noStrike" cap="none">
                <a:solidFill>
                  <a:schemeClr val="dk1"/>
                </a:solidFill>
              </a:defRPr>
            </a:lvl6pPr>
            <a:lvl7pPr marL="3200400" marR="0" lvl="6" indent="-304800" algn="l" rtl="0">
              <a:lnSpc>
                <a:spcPct val="100000"/>
              </a:lnSpc>
              <a:spcBef>
                <a:spcPts val="200"/>
              </a:spcBef>
              <a:spcAft>
                <a:spcPts val="0"/>
              </a:spcAft>
              <a:buClr>
                <a:schemeClr val="dk1"/>
              </a:buClr>
              <a:buSzPts val="1200"/>
              <a:buChar char="​"/>
              <a:defRPr sz="1200" i="0" u="none" strike="noStrike" cap="none">
                <a:solidFill>
                  <a:schemeClr val="dk1"/>
                </a:solidFill>
              </a:defRPr>
            </a:lvl7pPr>
            <a:lvl8pPr marL="3657600" marR="0" lvl="7" indent="-304800" algn="l" rtl="0">
              <a:lnSpc>
                <a:spcPct val="100000"/>
              </a:lnSpc>
              <a:spcBef>
                <a:spcPts val="200"/>
              </a:spcBef>
              <a:spcAft>
                <a:spcPts val="0"/>
              </a:spcAft>
              <a:buClr>
                <a:schemeClr val="dk1"/>
              </a:buClr>
              <a:buSzPts val="1200"/>
              <a:buChar char="​"/>
              <a:defRPr sz="1200" i="0" u="none" strike="noStrike" cap="none">
                <a:solidFill>
                  <a:schemeClr val="dk1"/>
                </a:solidFill>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20" name="Google Shape;520;p74"/>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21" name="Google Shape;521;p74"/>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22" name="Google Shape;522;p74"/>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Four Column w/ Images">
  <p:cSld name="21_Title w/ Subtitle_1_2_3">
    <p:spTree>
      <p:nvGrpSpPr>
        <p:cNvPr id="1" name="Shape 523"/>
        <p:cNvGrpSpPr/>
        <p:nvPr/>
      </p:nvGrpSpPr>
      <p:grpSpPr>
        <a:xfrm>
          <a:off x="0" y="0"/>
          <a:ext cx="0" cy="0"/>
          <a:chOff x="0" y="0"/>
          <a:chExt cx="0" cy="0"/>
        </a:xfrm>
      </p:grpSpPr>
      <p:sp>
        <p:nvSpPr>
          <p:cNvPr id="524" name="Google Shape;524;p75"/>
          <p:cNvSpPr txBox="1">
            <a:spLocks noGrp="1"/>
          </p:cNvSpPr>
          <p:nvPr>
            <p:ph type="subTitle" idx="1"/>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25" name="Google Shape;525;p75"/>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75"/>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27" name="Google Shape;527;p75"/>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28" name="Google Shape;528;p75"/>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 no header">
  <p:cSld name="21_Title w/ Subtitle_1_2_2">
    <p:spTree>
      <p:nvGrpSpPr>
        <p:cNvPr id="1" name="Shape 529"/>
        <p:cNvGrpSpPr/>
        <p:nvPr/>
      </p:nvGrpSpPr>
      <p:grpSpPr>
        <a:xfrm>
          <a:off x="0" y="0"/>
          <a:ext cx="0" cy="0"/>
          <a:chOff x="0" y="0"/>
          <a:chExt cx="0" cy="0"/>
        </a:xfrm>
      </p:grpSpPr>
      <p:sp>
        <p:nvSpPr>
          <p:cNvPr id="530" name="Google Shape;530;p76"/>
          <p:cNvSpPr txBox="1">
            <a:spLocks noGrp="1"/>
          </p:cNvSpPr>
          <p:nvPr>
            <p:ph type="body" idx="1"/>
          </p:nvPr>
        </p:nvSpPr>
        <p:spPr>
          <a:xfrm>
            <a:off x="388856" y="1248375"/>
            <a:ext cx="8201400" cy="3049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31" name="Google Shape;531;p76"/>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32" name="Google Shape;532;p76"/>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33" name="Google Shape;533;p76"/>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34" name="Google Shape;534;p76"/>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35" name="Google Shape;535;p76"/>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Content">
  <p:cSld name="21_Title w/ Subtitle_1_2_1">
    <p:spTree>
      <p:nvGrpSpPr>
        <p:cNvPr id="1" name="Shape 536"/>
        <p:cNvGrpSpPr/>
        <p:nvPr/>
      </p:nvGrpSpPr>
      <p:grpSpPr>
        <a:xfrm>
          <a:off x="0" y="0"/>
          <a:ext cx="0" cy="0"/>
          <a:chOff x="0" y="0"/>
          <a:chExt cx="0" cy="0"/>
        </a:xfrm>
      </p:grpSpPr>
      <p:sp>
        <p:nvSpPr>
          <p:cNvPr id="537" name="Google Shape;537;p77"/>
          <p:cNvSpPr txBox="1">
            <a:spLocks noGrp="1"/>
          </p:cNvSpPr>
          <p:nvPr>
            <p:ph type="subTitle" idx="1"/>
          </p:nvPr>
        </p:nvSpPr>
        <p:spPr>
          <a:xfrm>
            <a:off x="388856" y="1179244"/>
            <a:ext cx="40035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38" name="Google Shape;538;p77"/>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39" name="Google Shape;539;p77"/>
          <p:cNvSpPr txBox="1">
            <a:spLocks noGrp="1"/>
          </p:cNvSpPr>
          <p:nvPr>
            <p:ph type="body" idx="3"/>
          </p:nvPr>
        </p:nvSpPr>
        <p:spPr>
          <a:xfrm>
            <a:off x="388856" y="1548863"/>
            <a:ext cx="40035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40" name="Google Shape;540;p77"/>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41" name="Google Shape;541;p7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42" name="Google Shape;542;p77"/>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43" name="Google Shape;543;p77"/>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544" name="Google Shape;544;p77"/>
          <p:cNvSpPr txBox="1">
            <a:spLocks noGrp="1"/>
          </p:cNvSpPr>
          <p:nvPr>
            <p:ph type="subTitle" idx="5"/>
          </p:nvPr>
        </p:nvSpPr>
        <p:spPr>
          <a:xfrm>
            <a:off x="4586906" y="1179244"/>
            <a:ext cx="40035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45" name="Google Shape;545;p77"/>
          <p:cNvSpPr txBox="1">
            <a:spLocks noGrp="1"/>
          </p:cNvSpPr>
          <p:nvPr>
            <p:ph type="body" idx="6"/>
          </p:nvPr>
        </p:nvSpPr>
        <p:spPr>
          <a:xfrm>
            <a:off x="4586906" y="1548863"/>
            <a:ext cx="40035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 no header">
  <p:cSld name="21_Title w/ Subtitle_1_2_1_2">
    <p:spTree>
      <p:nvGrpSpPr>
        <p:cNvPr id="1" name="Shape 546"/>
        <p:cNvGrpSpPr/>
        <p:nvPr/>
      </p:nvGrpSpPr>
      <p:grpSpPr>
        <a:xfrm>
          <a:off x="0" y="0"/>
          <a:ext cx="0" cy="0"/>
          <a:chOff x="0" y="0"/>
          <a:chExt cx="0" cy="0"/>
        </a:xfrm>
      </p:grpSpPr>
      <p:sp>
        <p:nvSpPr>
          <p:cNvPr id="547" name="Google Shape;547;p78"/>
          <p:cNvSpPr txBox="1">
            <a:spLocks noGrp="1"/>
          </p:cNvSpPr>
          <p:nvPr>
            <p:ph type="body" idx="1"/>
          </p:nvPr>
        </p:nvSpPr>
        <p:spPr>
          <a:xfrm>
            <a:off x="388856" y="1243969"/>
            <a:ext cx="4003500" cy="30909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48" name="Google Shape;548;p78"/>
          <p:cNvSpPr txBox="1">
            <a:spLocks noGrp="1"/>
          </p:cNvSpPr>
          <p:nvPr>
            <p:ph type="body" idx="2"/>
          </p:nvPr>
        </p:nvSpPr>
        <p:spPr>
          <a:xfrm>
            <a:off x="4586906" y="1243969"/>
            <a:ext cx="4003500" cy="30909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49" name="Google Shape;549;p78"/>
          <p:cNvSpPr txBox="1">
            <a:spLocks noGrp="1"/>
          </p:cNvSpPr>
          <p:nvPr>
            <p:ph type="subTitle" idx="3"/>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50" name="Google Shape;550;p78"/>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51" name="Google Shape;551;p78"/>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52" name="Google Shape;552;p78"/>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53" name="Google Shape;553;p78"/>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ree Content ">
  <p:cSld name="21_Title w/ Subtitle_1_2_1_1">
    <p:spTree>
      <p:nvGrpSpPr>
        <p:cNvPr id="1" name="Shape 554"/>
        <p:cNvGrpSpPr/>
        <p:nvPr/>
      </p:nvGrpSpPr>
      <p:grpSpPr>
        <a:xfrm>
          <a:off x="0" y="0"/>
          <a:ext cx="0" cy="0"/>
          <a:chOff x="0" y="0"/>
          <a:chExt cx="0" cy="0"/>
        </a:xfrm>
      </p:grpSpPr>
      <p:sp>
        <p:nvSpPr>
          <p:cNvPr id="555" name="Google Shape;555;p79"/>
          <p:cNvSpPr txBox="1">
            <a:spLocks noGrp="1"/>
          </p:cNvSpPr>
          <p:nvPr>
            <p:ph type="subTitle" idx="1"/>
          </p:nvPr>
        </p:nvSpPr>
        <p:spPr>
          <a:xfrm>
            <a:off x="388856" y="117924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56" name="Google Shape;556;p79"/>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57" name="Google Shape;557;p79"/>
          <p:cNvSpPr txBox="1">
            <a:spLocks noGrp="1"/>
          </p:cNvSpPr>
          <p:nvPr>
            <p:ph type="body" idx="3"/>
          </p:nvPr>
        </p:nvSpPr>
        <p:spPr>
          <a:xfrm>
            <a:off x="388856" y="154886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58" name="Google Shape;558;p79"/>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59" name="Google Shape;559;p79"/>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60" name="Google Shape;560;p79"/>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61" name="Google Shape;561;p79"/>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562" name="Google Shape;562;p79"/>
          <p:cNvSpPr txBox="1">
            <a:spLocks noGrp="1"/>
          </p:cNvSpPr>
          <p:nvPr>
            <p:ph type="subTitle" idx="5"/>
          </p:nvPr>
        </p:nvSpPr>
        <p:spPr>
          <a:xfrm>
            <a:off x="3234244" y="117923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63" name="Google Shape;563;p79"/>
          <p:cNvSpPr txBox="1">
            <a:spLocks noGrp="1"/>
          </p:cNvSpPr>
          <p:nvPr>
            <p:ph type="body" idx="6"/>
          </p:nvPr>
        </p:nvSpPr>
        <p:spPr>
          <a:xfrm>
            <a:off x="3234244" y="154885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64" name="Google Shape;564;p79"/>
          <p:cNvSpPr txBox="1">
            <a:spLocks noGrp="1"/>
          </p:cNvSpPr>
          <p:nvPr>
            <p:ph type="subTitle" idx="7"/>
          </p:nvPr>
        </p:nvSpPr>
        <p:spPr>
          <a:xfrm>
            <a:off x="6079631" y="117923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65" name="Google Shape;565;p79"/>
          <p:cNvSpPr txBox="1">
            <a:spLocks noGrp="1"/>
          </p:cNvSpPr>
          <p:nvPr>
            <p:ph type="body" idx="8"/>
          </p:nvPr>
        </p:nvSpPr>
        <p:spPr>
          <a:xfrm>
            <a:off x="6079631" y="154885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ull-Quote 1">
  <p:cSld name="21_Title w/ Subtitle_1_2_1_1_1">
    <p:spTree>
      <p:nvGrpSpPr>
        <p:cNvPr id="1" name="Shape 566"/>
        <p:cNvGrpSpPr/>
        <p:nvPr/>
      </p:nvGrpSpPr>
      <p:grpSpPr>
        <a:xfrm>
          <a:off x="0" y="0"/>
          <a:ext cx="0" cy="0"/>
          <a:chOff x="0" y="0"/>
          <a:chExt cx="0" cy="0"/>
        </a:xfrm>
      </p:grpSpPr>
      <p:sp>
        <p:nvSpPr>
          <p:cNvPr id="567" name="Google Shape;567;p80"/>
          <p:cNvSpPr txBox="1">
            <a:spLocks noGrp="1"/>
          </p:cNvSpPr>
          <p:nvPr>
            <p:ph type="subTitle" idx="1"/>
          </p:nvPr>
        </p:nvSpPr>
        <p:spPr>
          <a:xfrm>
            <a:off x="388856" y="117924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68" name="Google Shape;568;p80"/>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69" name="Google Shape;569;p80"/>
          <p:cNvSpPr txBox="1">
            <a:spLocks noGrp="1"/>
          </p:cNvSpPr>
          <p:nvPr>
            <p:ph type="body" idx="3"/>
          </p:nvPr>
        </p:nvSpPr>
        <p:spPr>
          <a:xfrm>
            <a:off x="388856" y="154886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70" name="Google Shape;570;p80"/>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71" name="Google Shape;571;p8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72" name="Google Shape;572;p80"/>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73" name="Google Shape;573;p80"/>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574" name="Google Shape;574;p80"/>
          <p:cNvSpPr txBox="1">
            <a:spLocks noGrp="1"/>
          </p:cNvSpPr>
          <p:nvPr>
            <p:ph type="body" idx="5"/>
          </p:nvPr>
        </p:nvSpPr>
        <p:spPr>
          <a:xfrm>
            <a:off x="3234244" y="154886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lumn - 1/3">
  <p:cSld name="21_Title w/ Subtitle_1_2_1_1_1_2">
    <p:spTree>
      <p:nvGrpSpPr>
        <p:cNvPr id="1" name="Shape 575"/>
        <p:cNvGrpSpPr/>
        <p:nvPr/>
      </p:nvGrpSpPr>
      <p:grpSpPr>
        <a:xfrm>
          <a:off x="0" y="0"/>
          <a:ext cx="0" cy="0"/>
          <a:chOff x="0" y="0"/>
          <a:chExt cx="0" cy="0"/>
        </a:xfrm>
      </p:grpSpPr>
      <p:sp>
        <p:nvSpPr>
          <p:cNvPr id="576" name="Google Shape;576;p81"/>
          <p:cNvSpPr txBox="1">
            <a:spLocks noGrp="1"/>
          </p:cNvSpPr>
          <p:nvPr>
            <p:ph type="subTitle" idx="1"/>
          </p:nvPr>
        </p:nvSpPr>
        <p:spPr>
          <a:xfrm>
            <a:off x="388856" y="117924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77" name="Google Shape;577;p81"/>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78" name="Google Shape;578;p81"/>
          <p:cNvSpPr txBox="1">
            <a:spLocks noGrp="1"/>
          </p:cNvSpPr>
          <p:nvPr>
            <p:ph type="body" idx="3"/>
          </p:nvPr>
        </p:nvSpPr>
        <p:spPr>
          <a:xfrm>
            <a:off x="388856" y="154886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79" name="Google Shape;579;p81"/>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0" name="Google Shape;580;p81"/>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81" name="Google Shape;581;p81"/>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82" name="Google Shape;582;p81"/>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583" name="Google Shape;583;p81"/>
          <p:cNvSpPr txBox="1">
            <a:spLocks noGrp="1"/>
          </p:cNvSpPr>
          <p:nvPr>
            <p:ph type="subTitle" idx="5"/>
          </p:nvPr>
        </p:nvSpPr>
        <p:spPr>
          <a:xfrm>
            <a:off x="3306188" y="1179244"/>
            <a:ext cx="52842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84" name="Google Shape;584;p81"/>
          <p:cNvSpPr txBox="1">
            <a:spLocks noGrp="1"/>
          </p:cNvSpPr>
          <p:nvPr>
            <p:ph type="body" idx="6"/>
          </p:nvPr>
        </p:nvSpPr>
        <p:spPr>
          <a:xfrm>
            <a:off x="3306188" y="1548863"/>
            <a:ext cx="52842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2"/>
        <p:cNvGrpSpPr/>
        <p:nvPr/>
      </p:nvGrpSpPr>
      <p:grpSpPr>
        <a:xfrm>
          <a:off x="0" y="0"/>
          <a:ext cx="0" cy="0"/>
          <a:chOff x="0" y="0"/>
          <a:chExt cx="0" cy="0"/>
        </a:xfrm>
      </p:grpSpPr>
      <p:sp>
        <p:nvSpPr>
          <p:cNvPr id="173" name="Google Shape;173;p3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174" name="Google Shape;174;p3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75" name="Google Shape;175;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lumn - 1/3 - no header">
  <p:cSld name="21_Title w/ Subtitle_1_2_1_1_1_1">
    <p:spTree>
      <p:nvGrpSpPr>
        <p:cNvPr id="1" name="Shape 585"/>
        <p:cNvGrpSpPr/>
        <p:nvPr/>
      </p:nvGrpSpPr>
      <p:grpSpPr>
        <a:xfrm>
          <a:off x="0" y="0"/>
          <a:ext cx="0" cy="0"/>
          <a:chOff x="0" y="0"/>
          <a:chExt cx="0" cy="0"/>
        </a:xfrm>
      </p:grpSpPr>
      <p:sp>
        <p:nvSpPr>
          <p:cNvPr id="586" name="Google Shape;586;p82"/>
          <p:cNvSpPr txBox="1">
            <a:spLocks noGrp="1"/>
          </p:cNvSpPr>
          <p:nvPr>
            <p:ph type="body" idx="1"/>
          </p:nvPr>
        </p:nvSpPr>
        <p:spPr>
          <a:xfrm>
            <a:off x="388856" y="1252781"/>
            <a:ext cx="2677800" cy="30819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87" name="Google Shape;587;p82"/>
          <p:cNvSpPr txBox="1">
            <a:spLocks noGrp="1"/>
          </p:cNvSpPr>
          <p:nvPr>
            <p:ph type="body" idx="2"/>
          </p:nvPr>
        </p:nvSpPr>
        <p:spPr>
          <a:xfrm>
            <a:off x="3306188" y="1252781"/>
            <a:ext cx="5284200" cy="30819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88" name="Google Shape;588;p82"/>
          <p:cNvSpPr txBox="1">
            <a:spLocks noGrp="1"/>
          </p:cNvSpPr>
          <p:nvPr>
            <p:ph type="subTitle" idx="3"/>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89" name="Google Shape;589;p82"/>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90" name="Google Shape;590;p82"/>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91" name="Google Shape;591;p82"/>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592" name="Google Shape;592;p82"/>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ull-Quote 2">
  <p:cSld name="21_Title w/ Subtitle_1_2_1_1_2">
    <p:spTree>
      <p:nvGrpSpPr>
        <p:cNvPr id="1" name="Shape 593"/>
        <p:cNvGrpSpPr/>
        <p:nvPr/>
      </p:nvGrpSpPr>
      <p:grpSpPr>
        <a:xfrm>
          <a:off x="0" y="0"/>
          <a:ext cx="0" cy="0"/>
          <a:chOff x="0" y="0"/>
          <a:chExt cx="0" cy="0"/>
        </a:xfrm>
      </p:grpSpPr>
      <p:sp>
        <p:nvSpPr>
          <p:cNvPr id="594" name="Google Shape;594;p83"/>
          <p:cNvSpPr txBox="1">
            <a:spLocks noGrp="1"/>
          </p:cNvSpPr>
          <p:nvPr>
            <p:ph type="subTitle" idx="1"/>
          </p:nvPr>
        </p:nvSpPr>
        <p:spPr>
          <a:xfrm>
            <a:off x="3437831" y="1179244"/>
            <a:ext cx="2677800" cy="4464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2100"/>
              <a:buNone/>
              <a:defRPr sz="2100" i="0" u="none" strike="noStrike" cap="none">
                <a:solidFill>
                  <a:srgbClr val="000000"/>
                </a:solidFill>
                <a:latin typeface="Zilla Slab"/>
                <a:ea typeface="Zilla Slab"/>
                <a:cs typeface="Zilla Slab"/>
                <a:sym typeface="Zilla Slab"/>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95" name="Google Shape;595;p83"/>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596" name="Google Shape;596;p83"/>
          <p:cNvSpPr txBox="1">
            <a:spLocks noGrp="1"/>
          </p:cNvSpPr>
          <p:nvPr>
            <p:ph type="body" idx="3"/>
          </p:nvPr>
        </p:nvSpPr>
        <p:spPr>
          <a:xfrm>
            <a:off x="3437831" y="154886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15000"/>
              </a:lnSpc>
              <a:spcBef>
                <a:spcPts val="500"/>
              </a:spcBef>
              <a:spcAft>
                <a:spcPts val="0"/>
              </a:spcAft>
              <a:buClr>
                <a:schemeClr val="dk1"/>
              </a:buClr>
              <a:buSzPts val="1500"/>
              <a:buFont typeface="Zilla Slab"/>
              <a:buNone/>
              <a:defRPr sz="1200"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597" name="Google Shape;597;p83"/>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98" name="Google Shape;598;p83"/>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599" name="Google Shape;599;p83"/>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00" name="Google Shape;600;p83"/>
          <p:cNvSpPr txBox="1">
            <a:spLocks noGrp="1"/>
          </p:cNvSpPr>
          <p:nvPr>
            <p:ph type="subTitle" idx="4"/>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601" name="Google Shape;601;p83"/>
          <p:cNvSpPr txBox="1">
            <a:spLocks noGrp="1"/>
          </p:cNvSpPr>
          <p:nvPr>
            <p:ph type="body" idx="5"/>
          </p:nvPr>
        </p:nvSpPr>
        <p:spPr>
          <a:xfrm>
            <a:off x="6079631" y="1548853"/>
            <a:ext cx="2677800" cy="2785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602" name="Google Shape;602;p83"/>
          <p:cNvSpPr txBox="1">
            <a:spLocks noGrp="1"/>
          </p:cNvSpPr>
          <p:nvPr>
            <p:ph type="body" idx="6"/>
          </p:nvPr>
        </p:nvSpPr>
        <p:spPr>
          <a:xfrm>
            <a:off x="535406" y="1625644"/>
            <a:ext cx="2636100" cy="2941500"/>
          </a:xfrm>
          <a:prstGeom prst="rect">
            <a:avLst/>
          </a:prstGeom>
          <a:noFill/>
          <a:ln>
            <a:noFill/>
          </a:ln>
        </p:spPr>
        <p:txBody>
          <a:bodyPr spcFirstLastPara="1" wrap="square" lIns="68575" tIns="68575" rIns="68575" bIns="68575" anchor="t" anchorCtr="0">
            <a:noAutofit/>
          </a:bodyPr>
          <a:lstStyle>
            <a:lvl1pPr marL="457200" lvl="0" indent="-323850" algn="l" rtl="0">
              <a:lnSpc>
                <a:spcPct val="100000"/>
              </a:lnSpc>
              <a:spcBef>
                <a:spcPts val="500"/>
              </a:spcBef>
              <a:spcAft>
                <a:spcPts val="0"/>
              </a:spcAft>
              <a:buSzPts val="1500"/>
              <a:buChar char="&quot;"/>
              <a:defRPr sz="2100" b="1">
                <a:solidFill>
                  <a:schemeClr val="accent3"/>
                </a:solidFill>
                <a:latin typeface="Zilla Slab"/>
                <a:ea typeface="Zilla Slab"/>
                <a:cs typeface="Zilla Slab"/>
                <a:sym typeface="Zilla Slab"/>
              </a:defRPr>
            </a:lvl1pPr>
            <a:lvl2pPr marL="914400" lvl="1" indent="-304800" algn="l" rtl="0">
              <a:lnSpc>
                <a:spcPct val="100000"/>
              </a:lnSpc>
              <a:spcBef>
                <a:spcPts val="500"/>
              </a:spcBef>
              <a:spcAft>
                <a:spcPts val="0"/>
              </a:spcAft>
              <a:buSzPts val="1200"/>
              <a:buChar char="○"/>
              <a:defRPr/>
            </a:lvl2pPr>
            <a:lvl3pPr marL="1371600" lvl="2" indent="-304800" algn="l" rtl="0">
              <a:lnSpc>
                <a:spcPct val="100000"/>
              </a:lnSpc>
              <a:spcBef>
                <a:spcPts val="500"/>
              </a:spcBef>
              <a:spcAft>
                <a:spcPts val="0"/>
              </a:spcAft>
              <a:buSzPts val="1200"/>
              <a:buChar char="■"/>
              <a:defRPr/>
            </a:lvl3pPr>
            <a:lvl4pPr marL="1828800" lvl="3" indent="-298450" algn="l" rtl="0">
              <a:lnSpc>
                <a:spcPct val="100000"/>
              </a:lnSpc>
              <a:spcBef>
                <a:spcPts val="400"/>
              </a:spcBef>
              <a:spcAft>
                <a:spcPts val="0"/>
              </a:spcAft>
              <a:buSzPts val="1100"/>
              <a:buChar char="●"/>
              <a:defRPr/>
            </a:lvl4pPr>
            <a:lvl5pPr marL="2286000" lvl="4" indent="-304800" algn="l" rtl="0">
              <a:lnSpc>
                <a:spcPct val="100000"/>
              </a:lnSpc>
              <a:spcBef>
                <a:spcPts val="600"/>
              </a:spcBef>
              <a:spcAft>
                <a:spcPts val="0"/>
              </a:spcAft>
              <a:buSzPts val="1200"/>
              <a:buChar char="○"/>
              <a:defRPr/>
            </a:lvl5pPr>
            <a:lvl6pPr marL="2743200" lvl="5" indent="-304800" algn="l" rtl="0">
              <a:lnSpc>
                <a:spcPct val="100000"/>
              </a:lnSpc>
              <a:spcBef>
                <a:spcPts val="200"/>
              </a:spcBef>
              <a:spcAft>
                <a:spcPts val="0"/>
              </a:spcAft>
              <a:buSzPts val="1200"/>
              <a:buChar char="■"/>
              <a:defRPr/>
            </a:lvl6pPr>
            <a:lvl7pPr marL="3200400" lvl="6" indent="-304800" algn="l" rtl="0">
              <a:lnSpc>
                <a:spcPct val="100000"/>
              </a:lnSpc>
              <a:spcBef>
                <a:spcPts val="200"/>
              </a:spcBef>
              <a:spcAft>
                <a:spcPts val="0"/>
              </a:spcAft>
              <a:buSzPts val="1200"/>
              <a:buChar char="●"/>
              <a:defRPr/>
            </a:lvl7pPr>
            <a:lvl8pPr marL="3657600" lvl="7" indent="-304800" algn="l" rtl="0">
              <a:lnSpc>
                <a:spcPct val="100000"/>
              </a:lnSpc>
              <a:spcBef>
                <a:spcPts val="200"/>
              </a:spcBef>
              <a:spcAft>
                <a:spcPts val="0"/>
              </a:spcAft>
              <a:buSzPts val="1200"/>
              <a:buChar char="○"/>
              <a:defRPr/>
            </a:lvl8pPr>
            <a:lvl9pPr marL="4114800" lvl="8" indent="-304800" algn="l" rtl="0">
              <a:lnSpc>
                <a:spcPct val="100000"/>
              </a:lnSpc>
              <a:spcBef>
                <a:spcPts val="200"/>
              </a:spcBef>
              <a:spcAft>
                <a:spcPts val="200"/>
              </a:spcAft>
              <a:buSzPts val="12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hree Column Stat Slide ">
  <p:cSld name="21_Title w/ Subtitle_1_2_1_1_2_1">
    <p:spTree>
      <p:nvGrpSpPr>
        <p:cNvPr id="1" name="Shape 603"/>
        <p:cNvGrpSpPr/>
        <p:nvPr/>
      </p:nvGrpSpPr>
      <p:grpSpPr>
        <a:xfrm>
          <a:off x="0" y="0"/>
          <a:ext cx="0" cy="0"/>
          <a:chOff x="0" y="0"/>
          <a:chExt cx="0" cy="0"/>
        </a:xfrm>
      </p:grpSpPr>
      <p:sp>
        <p:nvSpPr>
          <p:cNvPr id="604" name="Google Shape;604;p84"/>
          <p:cNvSpPr txBox="1">
            <a:spLocks noGrp="1"/>
          </p:cNvSpPr>
          <p:nvPr>
            <p:ph type="subTitle" idx="1"/>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05" name="Google Shape;605;p84"/>
          <p:cNvSpPr txBox="1">
            <a:spLocks noGrp="1"/>
          </p:cNvSpPr>
          <p:nvPr>
            <p:ph type="body" idx="2"/>
          </p:nvPr>
        </p:nvSpPr>
        <p:spPr>
          <a:xfrm>
            <a:off x="388856" y="3110850"/>
            <a:ext cx="2667000" cy="12915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606" name="Google Shape;606;p84"/>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07" name="Google Shape;607;p84"/>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08" name="Google Shape;608;p84"/>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09" name="Google Shape;609;p84"/>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610" name="Google Shape;610;p84"/>
          <p:cNvSpPr txBox="1">
            <a:spLocks noGrp="1"/>
          </p:cNvSpPr>
          <p:nvPr>
            <p:ph type="body" idx="4"/>
          </p:nvPr>
        </p:nvSpPr>
        <p:spPr>
          <a:xfrm>
            <a:off x="3234244" y="3110850"/>
            <a:ext cx="2677800" cy="12915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
        <p:nvSpPr>
          <p:cNvPr id="611" name="Google Shape;611;p84"/>
          <p:cNvSpPr txBox="1">
            <a:spLocks noGrp="1"/>
          </p:cNvSpPr>
          <p:nvPr>
            <p:ph type="body" idx="5"/>
          </p:nvPr>
        </p:nvSpPr>
        <p:spPr>
          <a:xfrm>
            <a:off x="6090431" y="3110850"/>
            <a:ext cx="2667000" cy="12915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cxnSp>
        <p:nvCxnSpPr>
          <p:cNvPr id="612" name="Google Shape;612;p84"/>
          <p:cNvCxnSpPr/>
          <p:nvPr/>
        </p:nvCxnSpPr>
        <p:spPr>
          <a:xfrm>
            <a:off x="3145061" y="1341333"/>
            <a:ext cx="0" cy="3061200"/>
          </a:xfrm>
          <a:prstGeom prst="straightConnector1">
            <a:avLst/>
          </a:prstGeom>
          <a:noFill/>
          <a:ln w="12700" cap="flat" cmpd="sng">
            <a:solidFill>
              <a:schemeClr val="lt2"/>
            </a:solidFill>
            <a:prstDash val="solid"/>
            <a:miter lim="800000"/>
            <a:headEnd type="none" w="sm" len="sm"/>
            <a:tailEnd type="none" w="sm" len="sm"/>
          </a:ln>
        </p:spPr>
      </p:cxnSp>
      <p:cxnSp>
        <p:nvCxnSpPr>
          <p:cNvPr id="613" name="Google Shape;613;p84"/>
          <p:cNvCxnSpPr/>
          <p:nvPr/>
        </p:nvCxnSpPr>
        <p:spPr>
          <a:xfrm>
            <a:off x="6001148" y="1341333"/>
            <a:ext cx="0" cy="3061200"/>
          </a:xfrm>
          <a:prstGeom prst="straightConnector1">
            <a:avLst/>
          </a:prstGeom>
          <a:noFill/>
          <a:ln w="12700" cap="flat" cmpd="sng">
            <a:solidFill>
              <a:schemeClr val="lt2"/>
            </a:solidFill>
            <a:prstDash val="solid"/>
            <a:miter lim="800000"/>
            <a:headEnd type="none" w="sm" len="sm"/>
            <a:tailEnd type="none" w="sm" len="sm"/>
          </a:ln>
        </p:spPr>
      </p:cxn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hart">
  <p:cSld name="21_Title w/ Subtitle_1_2_1_3">
    <p:spTree>
      <p:nvGrpSpPr>
        <p:cNvPr id="1" name="Shape 614"/>
        <p:cNvGrpSpPr/>
        <p:nvPr/>
      </p:nvGrpSpPr>
      <p:grpSpPr>
        <a:xfrm>
          <a:off x="0" y="0"/>
          <a:ext cx="0" cy="0"/>
          <a:chOff x="0" y="0"/>
          <a:chExt cx="0" cy="0"/>
        </a:xfrm>
      </p:grpSpPr>
      <p:sp>
        <p:nvSpPr>
          <p:cNvPr id="615" name="Google Shape;615;p85"/>
          <p:cNvSpPr txBox="1">
            <a:spLocks noGrp="1"/>
          </p:cNvSpPr>
          <p:nvPr>
            <p:ph type="subTitle" idx="1"/>
          </p:nvPr>
        </p:nvSpPr>
        <p:spPr>
          <a:xfrm>
            <a:off x="388856" y="1179244"/>
            <a:ext cx="2739600" cy="29433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500"/>
              <a:buFont typeface="Open Sans"/>
              <a:buNone/>
              <a:defRPr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16" name="Google Shape;616;p85"/>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17" name="Google Shape;617;p85"/>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18" name="Google Shape;618;p85"/>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19" name="Google Shape;619;p85"/>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20" name="Google Shape;620;p85"/>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w/ Subtitle  ">
  <p:cSld name="21_Title w/ Subtitle_1_1_1_1">
    <p:spTree>
      <p:nvGrpSpPr>
        <p:cNvPr id="1" name="Shape 621"/>
        <p:cNvGrpSpPr/>
        <p:nvPr/>
      </p:nvGrpSpPr>
      <p:grpSpPr>
        <a:xfrm>
          <a:off x="0" y="0"/>
          <a:ext cx="0" cy="0"/>
          <a:chOff x="0" y="0"/>
          <a:chExt cx="0" cy="0"/>
        </a:xfrm>
      </p:grpSpPr>
      <p:sp>
        <p:nvSpPr>
          <p:cNvPr id="622" name="Google Shape;622;p86"/>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23" name="Google Shape;623;p86"/>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24" name="Google Shape;624;p86"/>
          <p:cNvSpPr txBox="1">
            <a:spLocks noGrp="1"/>
          </p:cNvSpPr>
          <p:nvPr>
            <p:ph type="subTitle" idx="1"/>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625" name="Google Shape;625;p86"/>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26" name="Google Shape;626;p86"/>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Laptop">
  <p:cSld name="21_Title w/ Subtitle_1_1_1_1_1">
    <p:spTree>
      <p:nvGrpSpPr>
        <p:cNvPr id="1" name="Shape 627"/>
        <p:cNvGrpSpPr/>
        <p:nvPr/>
      </p:nvGrpSpPr>
      <p:grpSpPr>
        <a:xfrm>
          <a:off x="0" y="0"/>
          <a:ext cx="0" cy="0"/>
          <a:chOff x="0" y="0"/>
          <a:chExt cx="0" cy="0"/>
        </a:xfrm>
      </p:grpSpPr>
      <p:pic>
        <p:nvPicPr>
          <p:cNvPr id="628" name="Google Shape;628;p87"/>
          <p:cNvPicPr preferRelativeResize="0"/>
          <p:nvPr/>
        </p:nvPicPr>
        <p:blipFill rotWithShape="1">
          <a:blip r:embed="rId2">
            <a:alphaModFix/>
          </a:blip>
          <a:srcRect/>
          <a:stretch/>
        </p:blipFill>
        <p:spPr>
          <a:xfrm>
            <a:off x="1888931" y="1351547"/>
            <a:ext cx="5201401" cy="3130500"/>
          </a:xfrm>
          <a:prstGeom prst="rect">
            <a:avLst/>
          </a:prstGeom>
          <a:noFill/>
          <a:ln>
            <a:noFill/>
          </a:ln>
        </p:spPr>
      </p:pic>
      <p:sp>
        <p:nvSpPr>
          <p:cNvPr id="629" name="Google Shape;629;p8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30" name="Google Shape;630;p87"/>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31" name="Google Shape;631;p87"/>
          <p:cNvSpPr txBox="1">
            <a:spLocks noGrp="1"/>
          </p:cNvSpPr>
          <p:nvPr>
            <p:ph type="subTitle" idx="1"/>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632" name="Google Shape;632;p87"/>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33" name="Google Shape;633;p87"/>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hone">
  <p:cSld name="21_Title w/ Subtitle_1_1_1_1_1_1">
    <p:spTree>
      <p:nvGrpSpPr>
        <p:cNvPr id="1" name="Shape 634"/>
        <p:cNvGrpSpPr/>
        <p:nvPr/>
      </p:nvGrpSpPr>
      <p:grpSpPr>
        <a:xfrm>
          <a:off x="0" y="0"/>
          <a:ext cx="0" cy="0"/>
          <a:chOff x="0" y="0"/>
          <a:chExt cx="0" cy="0"/>
        </a:xfrm>
      </p:grpSpPr>
      <p:sp>
        <p:nvSpPr>
          <p:cNvPr id="635" name="Google Shape;635;p88"/>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36" name="Google Shape;636;p88"/>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37" name="Google Shape;637;p88"/>
          <p:cNvSpPr txBox="1">
            <a:spLocks noGrp="1"/>
          </p:cNvSpPr>
          <p:nvPr>
            <p:ph type="subTitle" idx="1"/>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638" name="Google Shape;638;p88"/>
          <p:cNvSpPr txBox="1">
            <a:spLocks noGrp="1"/>
          </p:cNvSpPr>
          <p:nvPr>
            <p:ph type="title"/>
          </p:nvPr>
        </p:nvSpPr>
        <p:spPr>
          <a:xfrm>
            <a:off x="388856" y="273844"/>
            <a:ext cx="8201400" cy="4464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39" name="Google Shape;639;p88"/>
          <p:cNvSpPr txBox="1">
            <a:spLocks noGrp="1"/>
          </p:cNvSpPr>
          <p:nvPr>
            <p:ph type="subTitle" idx="2"/>
          </p:nvPr>
        </p:nvSpPr>
        <p:spPr>
          <a:xfrm>
            <a:off x="388856" y="640688"/>
            <a:ext cx="82014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pic>
        <p:nvPicPr>
          <p:cNvPr id="640" name="Google Shape;640;p88"/>
          <p:cNvPicPr preferRelativeResize="0"/>
          <p:nvPr/>
        </p:nvPicPr>
        <p:blipFill rotWithShape="1">
          <a:blip r:embed="rId2">
            <a:alphaModFix/>
          </a:blip>
          <a:srcRect/>
          <a:stretch/>
        </p:blipFill>
        <p:spPr>
          <a:xfrm>
            <a:off x="4660543" y="780242"/>
            <a:ext cx="2446500" cy="4991101"/>
          </a:xfrm>
          <a:prstGeom prst="rect">
            <a:avLst/>
          </a:prstGeom>
          <a:noFill/>
          <a:ln>
            <a:noFill/>
          </a:ln>
        </p:spPr>
      </p:pic>
      <p:sp>
        <p:nvSpPr>
          <p:cNvPr id="641" name="Google Shape;641;p88"/>
          <p:cNvSpPr txBox="1">
            <a:spLocks noGrp="1"/>
          </p:cNvSpPr>
          <p:nvPr>
            <p:ph type="body" idx="3"/>
          </p:nvPr>
        </p:nvSpPr>
        <p:spPr>
          <a:xfrm>
            <a:off x="388856" y="1243969"/>
            <a:ext cx="3380400" cy="30909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tat - Purple ">
  <p:cSld name="46_Stat - Purple_1">
    <p:bg>
      <p:bgPr>
        <a:solidFill>
          <a:schemeClr val="lt1"/>
        </a:solidFill>
        <a:effectLst/>
      </p:bgPr>
    </p:bg>
    <p:spTree>
      <p:nvGrpSpPr>
        <p:cNvPr id="1" name="Shape 642"/>
        <p:cNvGrpSpPr/>
        <p:nvPr/>
      </p:nvGrpSpPr>
      <p:grpSpPr>
        <a:xfrm>
          <a:off x="0" y="0"/>
          <a:ext cx="0" cy="0"/>
          <a:chOff x="0" y="0"/>
          <a:chExt cx="0" cy="0"/>
        </a:xfrm>
      </p:grpSpPr>
      <p:pic>
        <p:nvPicPr>
          <p:cNvPr id="643" name="Google Shape;643;p89"/>
          <p:cNvPicPr preferRelativeResize="0"/>
          <p:nvPr/>
        </p:nvPicPr>
        <p:blipFill rotWithShape="1">
          <a:blip r:embed="rId2">
            <a:alphaModFix/>
          </a:blip>
          <a:srcRect/>
          <a:stretch/>
        </p:blipFill>
        <p:spPr>
          <a:xfrm>
            <a:off x="0" y="0"/>
            <a:ext cx="4819800" cy="5143501"/>
          </a:xfrm>
          <a:prstGeom prst="rect">
            <a:avLst/>
          </a:prstGeom>
          <a:noFill/>
          <a:ln>
            <a:noFill/>
          </a:ln>
        </p:spPr>
      </p:pic>
      <p:sp>
        <p:nvSpPr>
          <p:cNvPr id="644" name="Google Shape;644;p89"/>
          <p:cNvSpPr txBox="1">
            <a:spLocks noGrp="1"/>
          </p:cNvSpPr>
          <p:nvPr>
            <p:ph type="subTitle" idx="1"/>
          </p:nvPr>
        </p:nvSpPr>
        <p:spPr>
          <a:xfrm>
            <a:off x="397688" y="3095719"/>
            <a:ext cx="2549700" cy="8370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FFFFFF"/>
              </a:buClr>
              <a:buSzPts val="1800"/>
              <a:buFont typeface="Open Sans"/>
              <a:buNone/>
              <a:defRPr sz="1800" i="0" u="none" strike="noStrike" cap="none">
                <a:solidFill>
                  <a:srgbClr val="FFFFFF"/>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45" name="Google Shape;645;p89"/>
          <p:cNvSpPr txBox="1">
            <a:spLocks noGrp="1"/>
          </p:cNvSpPr>
          <p:nvPr>
            <p:ph type="ctrTitle"/>
          </p:nvPr>
        </p:nvSpPr>
        <p:spPr>
          <a:xfrm>
            <a:off x="397688" y="1670306"/>
            <a:ext cx="2549700" cy="146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0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46" name="Google Shape;646;p89"/>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47" name="Google Shape;647;p89"/>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48" name="Google Shape;648;p89"/>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
        <p:nvSpPr>
          <p:cNvPr id="649" name="Google Shape;649;p89"/>
          <p:cNvSpPr txBox="1">
            <a:spLocks noGrp="1"/>
          </p:cNvSpPr>
          <p:nvPr>
            <p:ph type="body" idx="3"/>
          </p:nvPr>
        </p:nvSpPr>
        <p:spPr>
          <a:xfrm>
            <a:off x="4819725" y="1029581"/>
            <a:ext cx="3842700" cy="32832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tat - Green ">
  <p:cSld name="44_Stat - Green_1">
    <p:bg>
      <p:bgPr>
        <a:solidFill>
          <a:schemeClr val="lt1"/>
        </a:solidFill>
        <a:effectLst/>
      </p:bgPr>
    </p:bg>
    <p:spTree>
      <p:nvGrpSpPr>
        <p:cNvPr id="1" name="Shape 650"/>
        <p:cNvGrpSpPr/>
        <p:nvPr/>
      </p:nvGrpSpPr>
      <p:grpSpPr>
        <a:xfrm>
          <a:off x="0" y="0"/>
          <a:ext cx="0" cy="0"/>
          <a:chOff x="0" y="0"/>
          <a:chExt cx="0" cy="0"/>
        </a:xfrm>
      </p:grpSpPr>
      <p:pic>
        <p:nvPicPr>
          <p:cNvPr id="651" name="Google Shape;651;p90"/>
          <p:cNvPicPr preferRelativeResize="0"/>
          <p:nvPr/>
        </p:nvPicPr>
        <p:blipFill rotWithShape="1">
          <a:blip r:embed="rId2">
            <a:alphaModFix/>
          </a:blip>
          <a:srcRect/>
          <a:stretch/>
        </p:blipFill>
        <p:spPr>
          <a:xfrm>
            <a:off x="0" y="0"/>
            <a:ext cx="4819800" cy="5143501"/>
          </a:xfrm>
          <a:prstGeom prst="rect">
            <a:avLst/>
          </a:prstGeom>
          <a:noFill/>
          <a:ln>
            <a:noFill/>
          </a:ln>
        </p:spPr>
      </p:pic>
      <p:sp>
        <p:nvSpPr>
          <p:cNvPr id="652" name="Google Shape;652;p9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53" name="Google Shape;653;p90"/>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54" name="Google Shape;654;p90"/>
          <p:cNvSpPr txBox="1">
            <a:spLocks noGrp="1"/>
          </p:cNvSpPr>
          <p:nvPr>
            <p:ph type="subTitle" idx="1"/>
          </p:nvPr>
        </p:nvSpPr>
        <p:spPr>
          <a:xfrm>
            <a:off x="397688" y="3095719"/>
            <a:ext cx="2549700" cy="8370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FFFFFF"/>
              </a:buClr>
              <a:buSzPts val="1800"/>
              <a:buFont typeface="Open Sans"/>
              <a:buNone/>
              <a:defRPr sz="1800" i="0" u="none" strike="noStrike" cap="none">
                <a:solidFill>
                  <a:srgbClr val="FFFFFF"/>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55" name="Google Shape;655;p90"/>
          <p:cNvSpPr txBox="1">
            <a:spLocks noGrp="1"/>
          </p:cNvSpPr>
          <p:nvPr>
            <p:ph type="ctrTitle"/>
          </p:nvPr>
        </p:nvSpPr>
        <p:spPr>
          <a:xfrm>
            <a:off x="397688" y="1670306"/>
            <a:ext cx="2549700" cy="146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0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56" name="Google Shape;656;p90"/>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
        <p:nvSpPr>
          <p:cNvPr id="657" name="Google Shape;657;p90"/>
          <p:cNvSpPr txBox="1">
            <a:spLocks noGrp="1"/>
          </p:cNvSpPr>
          <p:nvPr>
            <p:ph type="body" idx="3"/>
          </p:nvPr>
        </p:nvSpPr>
        <p:spPr>
          <a:xfrm>
            <a:off x="4819725" y="1029581"/>
            <a:ext cx="3842700" cy="32832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tat - Blue ">
  <p:cSld name="45_Stat - Blue_1">
    <p:bg>
      <p:bgPr>
        <a:solidFill>
          <a:schemeClr val="lt1"/>
        </a:solidFill>
        <a:effectLst/>
      </p:bgPr>
    </p:bg>
    <p:spTree>
      <p:nvGrpSpPr>
        <p:cNvPr id="1" name="Shape 658"/>
        <p:cNvGrpSpPr/>
        <p:nvPr/>
      </p:nvGrpSpPr>
      <p:grpSpPr>
        <a:xfrm>
          <a:off x="0" y="0"/>
          <a:ext cx="0" cy="0"/>
          <a:chOff x="0" y="0"/>
          <a:chExt cx="0" cy="0"/>
        </a:xfrm>
      </p:grpSpPr>
      <p:pic>
        <p:nvPicPr>
          <p:cNvPr id="659" name="Google Shape;659;p91"/>
          <p:cNvPicPr preferRelativeResize="0"/>
          <p:nvPr/>
        </p:nvPicPr>
        <p:blipFill rotWithShape="1">
          <a:blip r:embed="rId2">
            <a:alphaModFix/>
          </a:blip>
          <a:srcRect/>
          <a:stretch/>
        </p:blipFill>
        <p:spPr>
          <a:xfrm>
            <a:off x="0" y="0"/>
            <a:ext cx="4819800" cy="5143501"/>
          </a:xfrm>
          <a:prstGeom prst="rect">
            <a:avLst/>
          </a:prstGeom>
          <a:noFill/>
          <a:ln>
            <a:noFill/>
          </a:ln>
        </p:spPr>
      </p:pic>
      <p:sp>
        <p:nvSpPr>
          <p:cNvPr id="660" name="Google Shape;660;p91"/>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61" name="Google Shape;661;p91"/>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62" name="Google Shape;662;p91"/>
          <p:cNvSpPr txBox="1">
            <a:spLocks noGrp="1"/>
          </p:cNvSpPr>
          <p:nvPr>
            <p:ph type="subTitle" idx="1"/>
          </p:nvPr>
        </p:nvSpPr>
        <p:spPr>
          <a:xfrm>
            <a:off x="397688" y="3095719"/>
            <a:ext cx="2549700" cy="8370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FFFFFF"/>
              </a:buClr>
              <a:buSzPts val="1800"/>
              <a:buFont typeface="Open Sans"/>
              <a:buNone/>
              <a:defRPr sz="1800" i="0" u="none" strike="noStrike" cap="none">
                <a:solidFill>
                  <a:srgbClr val="FFFFFF"/>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63" name="Google Shape;663;p91"/>
          <p:cNvSpPr txBox="1">
            <a:spLocks noGrp="1"/>
          </p:cNvSpPr>
          <p:nvPr>
            <p:ph type="ctrTitle"/>
          </p:nvPr>
        </p:nvSpPr>
        <p:spPr>
          <a:xfrm>
            <a:off x="397688" y="1670306"/>
            <a:ext cx="2549700" cy="146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0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64" name="Google Shape;664;p91"/>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
        <p:nvSpPr>
          <p:cNvPr id="665" name="Google Shape;665;p91"/>
          <p:cNvSpPr txBox="1">
            <a:spLocks noGrp="1"/>
          </p:cNvSpPr>
          <p:nvPr>
            <p:ph type="body" idx="3"/>
          </p:nvPr>
        </p:nvSpPr>
        <p:spPr>
          <a:xfrm>
            <a:off x="4819725" y="1029581"/>
            <a:ext cx="3842700" cy="32832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6"/>
        <p:cNvGrpSpPr/>
        <p:nvPr/>
      </p:nvGrpSpPr>
      <p:grpSpPr>
        <a:xfrm>
          <a:off x="0" y="0"/>
          <a:ext cx="0" cy="0"/>
          <a:chOff x="0" y="0"/>
          <a:chExt cx="0" cy="0"/>
        </a:xfrm>
      </p:grpSpPr>
      <p:sp>
        <p:nvSpPr>
          <p:cNvPr id="177" name="Google Shape;177;p3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178" name="Google Shape;17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tat - Orange ">
  <p:cSld name="46_Stat - Orange_1">
    <p:bg>
      <p:bgPr>
        <a:solidFill>
          <a:schemeClr val="lt1"/>
        </a:solidFill>
        <a:effectLst/>
      </p:bgPr>
    </p:bg>
    <p:spTree>
      <p:nvGrpSpPr>
        <p:cNvPr id="1" name="Shape 666"/>
        <p:cNvGrpSpPr/>
        <p:nvPr/>
      </p:nvGrpSpPr>
      <p:grpSpPr>
        <a:xfrm>
          <a:off x="0" y="0"/>
          <a:ext cx="0" cy="0"/>
          <a:chOff x="0" y="0"/>
          <a:chExt cx="0" cy="0"/>
        </a:xfrm>
      </p:grpSpPr>
      <p:pic>
        <p:nvPicPr>
          <p:cNvPr id="667" name="Google Shape;667;p92"/>
          <p:cNvPicPr preferRelativeResize="0"/>
          <p:nvPr/>
        </p:nvPicPr>
        <p:blipFill rotWithShape="1">
          <a:blip r:embed="rId2">
            <a:alphaModFix/>
          </a:blip>
          <a:srcRect/>
          <a:stretch/>
        </p:blipFill>
        <p:spPr>
          <a:xfrm>
            <a:off x="0" y="0"/>
            <a:ext cx="4819800" cy="5143501"/>
          </a:xfrm>
          <a:prstGeom prst="rect">
            <a:avLst/>
          </a:prstGeom>
          <a:noFill/>
          <a:ln>
            <a:noFill/>
          </a:ln>
        </p:spPr>
      </p:pic>
      <p:sp>
        <p:nvSpPr>
          <p:cNvPr id="668" name="Google Shape;668;p92"/>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69" name="Google Shape;669;p92"/>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70" name="Google Shape;670;p92"/>
          <p:cNvSpPr txBox="1">
            <a:spLocks noGrp="1"/>
          </p:cNvSpPr>
          <p:nvPr>
            <p:ph type="subTitle" idx="1"/>
          </p:nvPr>
        </p:nvSpPr>
        <p:spPr>
          <a:xfrm>
            <a:off x="397688" y="3095719"/>
            <a:ext cx="2549700" cy="8370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FFFFFF"/>
              </a:buClr>
              <a:buSzPts val="1800"/>
              <a:buFont typeface="Open Sans"/>
              <a:buNone/>
              <a:defRPr sz="1800" i="0" u="none" strike="noStrike" cap="none">
                <a:solidFill>
                  <a:srgbClr val="FFFFFF"/>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71" name="Google Shape;671;p92"/>
          <p:cNvSpPr txBox="1">
            <a:spLocks noGrp="1"/>
          </p:cNvSpPr>
          <p:nvPr>
            <p:ph type="ctrTitle"/>
          </p:nvPr>
        </p:nvSpPr>
        <p:spPr>
          <a:xfrm>
            <a:off x="397688" y="1670306"/>
            <a:ext cx="2549700" cy="146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0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72" name="Google Shape;672;p92"/>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
        <p:nvSpPr>
          <p:cNvPr id="673" name="Google Shape;673;p92"/>
          <p:cNvSpPr txBox="1">
            <a:spLocks noGrp="1"/>
          </p:cNvSpPr>
          <p:nvPr>
            <p:ph type="body" idx="3"/>
          </p:nvPr>
        </p:nvSpPr>
        <p:spPr>
          <a:xfrm>
            <a:off x="4819725" y="1029581"/>
            <a:ext cx="3842700" cy="32832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tat - Grey ">
  <p:cSld name="47_Stat - grey_1">
    <p:bg>
      <p:bgPr>
        <a:solidFill>
          <a:schemeClr val="lt1"/>
        </a:solidFill>
        <a:effectLst/>
      </p:bgPr>
    </p:bg>
    <p:spTree>
      <p:nvGrpSpPr>
        <p:cNvPr id="1" name="Shape 674"/>
        <p:cNvGrpSpPr/>
        <p:nvPr/>
      </p:nvGrpSpPr>
      <p:grpSpPr>
        <a:xfrm>
          <a:off x="0" y="0"/>
          <a:ext cx="0" cy="0"/>
          <a:chOff x="0" y="0"/>
          <a:chExt cx="0" cy="0"/>
        </a:xfrm>
      </p:grpSpPr>
      <p:pic>
        <p:nvPicPr>
          <p:cNvPr id="675" name="Google Shape;675;p93"/>
          <p:cNvPicPr preferRelativeResize="0"/>
          <p:nvPr/>
        </p:nvPicPr>
        <p:blipFill rotWithShape="1">
          <a:blip r:embed="rId2">
            <a:alphaModFix/>
          </a:blip>
          <a:srcRect/>
          <a:stretch/>
        </p:blipFill>
        <p:spPr>
          <a:xfrm>
            <a:off x="0" y="0"/>
            <a:ext cx="4829099" cy="5143501"/>
          </a:xfrm>
          <a:prstGeom prst="rect">
            <a:avLst/>
          </a:prstGeom>
          <a:noFill/>
          <a:ln>
            <a:noFill/>
          </a:ln>
        </p:spPr>
      </p:pic>
      <p:sp>
        <p:nvSpPr>
          <p:cNvPr id="676" name="Google Shape;676;p93"/>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77" name="Google Shape;677;p93"/>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78" name="Google Shape;678;p93"/>
          <p:cNvSpPr txBox="1">
            <a:spLocks noGrp="1"/>
          </p:cNvSpPr>
          <p:nvPr>
            <p:ph type="subTitle" idx="1"/>
          </p:nvPr>
        </p:nvSpPr>
        <p:spPr>
          <a:xfrm>
            <a:off x="397688" y="3095719"/>
            <a:ext cx="2549700" cy="8370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FFFFFF"/>
              </a:buClr>
              <a:buSzPts val="1800"/>
              <a:buFont typeface="Open Sans"/>
              <a:buNone/>
              <a:defRPr sz="1800" i="0" u="none" strike="noStrike" cap="none">
                <a:solidFill>
                  <a:srgbClr val="FFFFFF"/>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679" name="Google Shape;679;p93"/>
          <p:cNvSpPr txBox="1">
            <a:spLocks noGrp="1"/>
          </p:cNvSpPr>
          <p:nvPr>
            <p:ph type="ctrTitle"/>
          </p:nvPr>
        </p:nvSpPr>
        <p:spPr>
          <a:xfrm>
            <a:off x="397688" y="1670306"/>
            <a:ext cx="2549700" cy="146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0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0" name="Google Shape;680;p93"/>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
        <p:nvSpPr>
          <p:cNvPr id="681" name="Google Shape;681;p93"/>
          <p:cNvSpPr txBox="1">
            <a:spLocks noGrp="1"/>
          </p:cNvSpPr>
          <p:nvPr>
            <p:ph type="body" idx="3"/>
          </p:nvPr>
        </p:nvSpPr>
        <p:spPr>
          <a:xfrm>
            <a:off x="4819725" y="1029581"/>
            <a:ext cx="3842700" cy="32832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Char char="​"/>
              <a:defRPr sz="1200" i="0" u="none" strike="noStrike" cap="none">
                <a:solidFill>
                  <a:schemeClr val="dk1"/>
                </a:solidFill>
                <a:latin typeface="Open Sans"/>
                <a:ea typeface="Open Sans"/>
                <a:cs typeface="Open Sans"/>
                <a:sym typeface="Open Sans"/>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tatement - Blue ">
  <p:cSld name="39_Statement - Blue_1">
    <p:bg>
      <p:bgPr>
        <a:blipFill>
          <a:blip r:embed="rId2">
            <a:alphaModFix/>
          </a:blip>
          <a:stretch>
            <a:fillRect/>
          </a:stretch>
        </a:blipFill>
        <a:effectLst/>
      </p:bgPr>
    </p:bg>
    <p:spTree>
      <p:nvGrpSpPr>
        <p:cNvPr id="1" name="Shape 682"/>
        <p:cNvGrpSpPr/>
        <p:nvPr/>
      </p:nvGrpSpPr>
      <p:grpSpPr>
        <a:xfrm>
          <a:off x="0" y="0"/>
          <a:ext cx="0" cy="0"/>
          <a:chOff x="0" y="0"/>
          <a:chExt cx="0" cy="0"/>
        </a:xfrm>
      </p:grpSpPr>
      <p:sp>
        <p:nvSpPr>
          <p:cNvPr id="683" name="Google Shape;683;p94"/>
          <p:cNvSpPr txBox="1">
            <a:spLocks noGrp="1"/>
          </p:cNvSpPr>
          <p:nvPr>
            <p:ph type="ctrTitle"/>
          </p:nvPr>
        </p:nvSpPr>
        <p:spPr>
          <a:xfrm>
            <a:off x="2160806" y="2076844"/>
            <a:ext cx="4737000" cy="11067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84" name="Google Shape;684;p94"/>
          <p:cNvSpPr txBox="1">
            <a:spLocks noGrp="1"/>
          </p:cNvSpPr>
          <p:nvPr>
            <p:ph type="subTitle" idx="1"/>
          </p:nvPr>
        </p:nvSpPr>
        <p:spPr>
          <a:xfrm>
            <a:off x="2160806" y="3098888"/>
            <a:ext cx="4737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685" name="Google Shape;685;p94"/>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86" name="Google Shape;686;p94"/>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87" name="Google Shape;687;p94"/>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tatement - Orange ">
  <p:cSld name="41_Statement - Orange_1">
    <p:bg>
      <p:bgPr>
        <a:blipFill>
          <a:blip r:embed="rId2">
            <a:alphaModFix/>
          </a:blip>
          <a:stretch>
            <a:fillRect/>
          </a:stretch>
        </a:blipFill>
        <a:effectLst/>
      </p:bgPr>
    </p:bg>
    <p:spTree>
      <p:nvGrpSpPr>
        <p:cNvPr id="1" name="Shape 688"/>
        <p:cNvGrpSpPr/>
        <p:nvPr/>
      </p:nvGrpSpPr>
      <p:grpSpPr>
        <a:xfrm>
          <a:off x="0" y="0"/>
          <a:ext cx="0" cy="0"/>
          <a:chOff x="0" y="0"/>
          <a:chExt cx="0" cy="0"/>
        </a:xfrm>
      </p:grpSpPr>
      <p:sp>
        <p:nvSpPr>
          <p:cNvPr id="689" name="Google Shape;689;p95"/>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90" name="Google Shape;690;p95"/>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91" name="Google Shape;691;p95"/>
          <p:cNvSpPr txBox="1">
            <a:spLocks noGrp="1"/>
          </p:cNvSpPr>
          <p:nvPr>
            <p:ph type="ctrTitle"/>
          </p:nvPr>
        </p:nvSpPr>
        <p:spPr>
          <a:xfrm>
            <a:off x="2160806" y="2076844"/>
            <a:ext cx="4737000" cy="11067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2" name="Google Shape;692;p95"/>
          <p:cNvSpPr txBox="1">
            <a:spLocks noGrp="1"/>
          </p:cNvSpPr>
          <p:nvPr>
            <p:ph type="subTitle" idx="1"/>
          </p:nvPr>
        </p:nvSpPr>
        <p:spPr>
          <a:xfrm>
            <a:off x="2160806" y="3098888"/>
            <a:ext cx="4737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693" name="Google Shape;693;p95"/>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tatement - Purple ">
  <p:cSld name="40_Statemnt - Purple_1">
    <p:bg>
      <p:bgPr>
        <a:blipFill>
          <a:blip r:embed="rId2">
            <a:alphaModFix/>
          </a:blip>
          <a:stretch>
            <a:fillRect/>
          </a:stretch>
        </a:blipFill>
        <a:effectLst/>
      </p:bgPr>
    </p:bg>
    <p:spTree>
      <p:nvGrpSpPr>
        <p:cNvPr id="1" name="Shape 694"/>
        <p:cNvGrpSpPr/>
        <p:nvPr/>
      </p:nvGrpSpPr>
      <p:grpSpPr>
        <a:xfrm>
          <a:off x="0" y="0"/>
          <a:ext cx="0" cy="0"/>
          <a:chOff x="0" y="0"/>
          <a:chExt cx="0" cy="0"/>
        </a:xfrm>
      </p:grpSpPr>
      <p:sp>
        <p:nvSpPr>
          <p:cNvPr id="695" name="Google Shape;695;p96"/>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696" name="Google Shape;696;p96"/>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697" name="Google Shape;697;p96"/>
          <p:cNvSpPr txBox="1">
            <a:spLocks noGrp="1"/>
          </p:cNvSpPr>
          <p:nvPr>
            <p:ph type="ctrTitle"/>
          </p:nvPr>
        </p:nvSpPr>
        <p:spPr>
          <a:xfrm>
            <a:off x="2160806" y="2076844"/>
            <a:ext cx="4737000" cy="11067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698" name="Google Shape;698;p96"/>
          <p:cNvSpPr txBox="1">
            <a:spLocks noGrp="1"/>
          </p:cNvSpPr>
          <p:nvPr>
            <p:ph type="subTitle" idx="1"/>
          </p:nvPr>
        </p:nvSpPr>
        <p:spPr>
          <a:xfrm>
            <a:off x="2160806" y="3098888"/>
            <a:ext cx="4737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699" name="Google Shape;699;p96"/>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tatement - Green ">
  <p:cSld name="38_Statement - Green_1">
    <p:bg>
      <p:bgPr>
        <a:blipFill>
          <a:blip r:embed="rId2">
            <a:alphaModFix/>
          </a:blip>
          <a:stretch>
            <a:fillRect/>
          </a:stretch>
        </a:blipFill>
        <a:effectLst/>
      </p:bgPr>
    </p:bg>
    <p:spTree>
      <p:nvGrpSpPr>
        <p:cNvPr id="1" name="Shape 700"/>
        <p:cNvGrpSpPr/>
        <p:nvPr/>
      </p:nvGrpSpPr>
      <p:grpSpPr>
        <a:xfrm>
          <a:off x="0" y="0"/>
          <a:ext cx="0" cy="0"/>
          <a:chOff x="0" y="0"/>
          <a:chExt cx="0" cy="0"/>
        </a:xfrm>
      </p:grpSpPr>
      <p:sp>
        <p:nvSpPr>
          <p:cNvPr id="701" name="Google Shape;701;p9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02" name="Google Shape;702;p97"/>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03" name="Google Shape;703;p97"/>
          <p:cNvSpPr txBox="1">
            <a:spLocks noGrp="1"/>
          </p:cNvSpPr>
          <p:nvPr>
            <p:ph type="ctrTitle"/>
          </p:nvPr>
        </p:nvSpPr>
        <p:spPr>
          <a:xfrm>
            <a:off x="2160806" y="2076844"/>
            <a:ext cx="4737000" cy="11067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04" name="Google Shape;704;p97"/>
          <p:cNvSpPr txBox="1">
            <a:spLocks noGrp="1"/>
          </p:cNvSpPr>
          <p:nvPr>
            <p:ph type="subTitle" idx="1"/>
          </p:nvPr>
        </p:nvSpPr>
        <p:spPr>
          <a:xfrm>
            <a:off x="2160806" y="3098888"/>
            <a:ext cx="4737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05" name="Google Shape;705;p97"/>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tatement - Grey ">
  <p:cSld name="42_Statment - Grey_1">
    <p:bg>
      <p:bgPr>
        <a:blipFill>
          <a:blip r:embed="rId2">
            <a:alphaModFix/>
          </a:blip>
          <a:stretch>
            <a:fillRect/>
          </a:stretch>
        </a:blipFill>
        <a:effectLst/>
      </p:bgPr>
    </p:bg>
    <p:spTree>
      <p:nvGrpSpPr>
        <p:cNvPr id="1" name="Shape 706"/>
        <p:cNvGrpSpPr/>
        <p:nvPr/>
      </p:nvGrpSpPr>
      <p:grpSpPr>
        <a:xfrm>
          <a:off x="0" y="0"/>
          <a:ext cx="0" cy="0"/>
          <a:chOff x="0" y="0"/>
          <a:chExt cx="0" cy="0"/>
        </a:xfrm>
      </p:grpSpPr>
      <p:sp>
        <p:nvSpPr>
          <p:cNvPr id="707" name="Google Shape;707;p98"/>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08" name="Google Shape;708;p98"/>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09" name="Google Shape;709;p98"/>
          <p:cNvSpPr txBox="1">
            <a:spLocks noGrp="1"/>
          </p:cNvSpPr>
          <p:nvPr>
            <p:ph type="ctrTitle"/>
          </p:nvPr>
        </p:nvSpPr>
        <p:spPr>
          <a:xfrm>
            <a:off x="2160806" y="2076844"/>
            <a:ext cx="4737000" cy="11067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10" name="Google Shape;710;p98"/>
          <p:cNvSpPr txBox="1">
            <a:spLocks noGrp="1"/>
          </p:cNvSpPr>
          <p:nvPr>
            <p:ph type="subTitle" idx="1"/>
          </p:nvPr>
        </p:nvSpPr>
        <p:spPr>
          <a:xfrm>
            <a:off x="2160806" y="3098888"/>
            <a:ext cx="4737000" cy="4647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500"/>
              </a:spcBef>
              <a:spcAft>
                <a:spcPts val="0"/>
              </a:spcAft>
              <a:buClr>
                <a:schemeClr val="lt1"/>
              </a:buClr>
              <a:buSzPts val="1500"/>
              <a:buFont typeface="Open Sans"/>
              <a:buNone/>
              <a:defRPr sz="1800" i="0" u="none" strike="noStrike" cap="none">
                <a:solidFill>
                  <a:schemeClr val="lt1"/>
                </a:solidFill>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11" name="Google Shape;711;p98"/>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tatement w/ photo - Blue ">
  <p:cSld name="34_Statement w/ photo - Blue_1">
    <p:bg>
      <p:bgPr>
        <a:blipFill>
          <a:blip r:embed="rId2">
            <a:alphaModFix/>
          </a:blip>
          <a:stretch>
            <a:fillRect/>
          </a:stretch>
        </a:blipFill>
        <a:effectLst/>
      </p:bgPr>
    </p:bg>
    <p:spTree>
      <p:nvGrpSpPr>
        <p:cNvPr id="1" name="Shape 712"/>
        <p:cNvGrpSpPr/>
        <p:nvPr/>
      </p:nvGrpSpPr>
      <p:grpSpPr>
        <a:xfrm>
          <a:off x="0" y="0"/>
          <a:ext cx="0" cy="0"/>
          <a:chOff x="0" y="0"/>
          <a:chExt cx="0" cy="0"/>
        </a:xfrm>
      </p:grpSpPr>
      <p:pic>
        <p:nvPicPr>
          <p:cNvPr id="713" name="Google Shape;713;p99"/>
          <p:cNvPicPr preferRelativeResize="0"/>
          <p:nvPr/>
        </p:nvPicPr>
        <p:blipFill rotWithShape="1">
          <a:blip r:embed="rId3">
            <a:alphaModFix/>
          </a:blip>
          <a:srcRect r="-3541"/>
          <a:stretch/>
        </p:blipFill>
        <p:spPr>
          <a:xfrm>
            <a:off x="0" y="0"/>
            <a:ext cx="6362701" cy="5143501"/>
          </a:xfrm>
          <a:prstGeom prst="rect">
            <a:avLst/>
          </a:prstGeom>
          <a:noFill/>
          <a:ln>
            <a:noFill/>
          </a:ln>
        </p:spPr>
      </p:pic>
      <p:sp>
        <p:nvSpPr>
          <p:cNvPr id="714" name="Google Shape;714;p99"/>
          <p:cNvSpPr txBox="1">
            <a:spLocks noGrp="1"/>
          </p:cNvSpPr>
          <p:nvPr>
            <p:ph type="ctrTitle"/>
          </p:nvPr>
        </p:nvSpPr>
        <p:spPr>
          <a:xfrm>
            <a:off x="384450" y="2128069"/>
            <a:ext cx="4290900" cy="1038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15" name="Google Shape;715;p99"/>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16" name="Google Shape;716;p99"/>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17" name="Google Shape;717;p99"/>
          <p:cNvSpPr txBox="1">
            <a:spLocks noGrp="1"/>
          </p:cNvSpPr>
          <p:nvPr>
            <p:ph type="subTitle" idx="1"/>
          </p:nvPr>
        </p:nvSpPr>
        <p:spPr>
          <a:xfrm>
            <a:off x="384450" y="3094463"/>
            <a:ext cx="42909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18" name="Google Shape;718;p99"/>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tatement w/ photo - Orange ">
  <p:cSld name="35_Statement w/ photo - Orange_1">
    <p:bg>
      <p:bgPr>
        <a:blipFill>
          <a:blip r:embed="rId2">
            <a:alphaModFix/>
          </a:blip>
          <a:stretch>
            <a:fillRect/>
          </a:stretch>
        </a:blipFill>
        <a:effectLst/>
      </p:bgPr>
    </p:bg>
    <p:spTree>
      <p:nvGrpSpPr>
        <p:cNvPr id="1" name="Shape 719"/>
        <p:cNvGrpSpPr/>
        <p:nvPr/>
      </p:nvGrpSpPr>
      <p:grpSpPr>
        <a:xfrm>
          <a:off x="0" y="0"/>
          <a:ext cx="0" cy="0"/>
          <a:chOff x="0" y="0"/>
          <a:chExt cx="0" cy="0"/>
        </a:xfrm>
      </p:grpSpPr>
      <p:pic>
        <p:nvPicPr>
          <p:cNvPr id="720" name="Google Shape;720;p100"/>
          <p:cNvPicPr preferRelativeResize="0"/>
          <p:nvPr/>
        </p:nvPicPr>
        <p:blipFill rotWithShape="1">
          <a:blip r:embed="rId3">
            <a:alphaModFix/>
          </a:blip>
          <a:srcRect r="-2291"/>
          <a:stretch/>
        </p:blipFill>
        <p:spPr>
          <a:xfrm>
            <a:off x="0" y="0"/>
            <a:ext cx="6281100" cy="5143501"/>
          </a:xfrm>
          <a:prstGeom prst="rect">
            <a:avLst/>
          </a:prstGeom>
          <a:noFill/>
          <a:ln>
            <a:noFill/>
          </a:ln>
        </p:spPr>
      </p:pic>
      <p:sp>
        <p:nvSpPr>
          <p:cNvPr id="721" name="Google Shape;721;p10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22" name="Google Shape;722;p100"/>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23" name="Google Shape;723;p100"/>
          <p:cNvSpPr txBox="1">
            <a:spLocks noGrp="1"/>
          </p:cNvSpPr>
          <p:nvPr>
            <p:ph type="ctrTitle"/>
          </p:nvPr>
        </p:nvSpPr>
        <p:spPr>
          <a:xfrm>
            <a:off x="384450" y="2128069"/>
            <a:ext cx="4290900" cy="1038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24" name="Google Shape;724;p100"/>
          <p:cNvSpPr txBox="1">
            <a:spLocks noGrp="1"/>
          </p:cNvSpPr>
          <p:nvPr>
            <p:ph type="subTitle" idx="1"/>
          </p:nvPr>
        </p:nvSpPr>
        <p:spPr>
          <a:xfrm>
            <a:off x="384450" y="3094463"/>
            <a:ext cx="42909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25" name="Google Shape;725;p100"/>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tatement w/ photo - Purple ">
  <p:cSld name="37_Statement w/ photo - Purple_1">
    <p:bg>
      <p:bgPr>
        <a:blipFill>
          <a:blip r:embed="rId2">
            <a:alphaModFix/>
          </a:blip>
          <a:stretch>
            <a:fillRect/>
          </a:stretch>
        </a:blipFill>
        <a:effectLst/>
      </p:bgPr>
    </p:bg>
    <p:spTree>
      <p:nvGrpSpPr>
        <p:cNvPr id="1" name="Shape 726"/>
        <p:cNvGrpSpPr/>
        <p:nvPr/>
      </p:nvGrpSpPr>
      <p:grpSpPr>
        <a:xfrm>
          <a:off x="0" y="0"/>
          <a:ext cx="0" cy="0"/>
          <a:chOff x="0" y="0"/>
          <a:chExt cx="0" cy="0"/>
        </a:xfrm>
      </p:grpSpPr>
      <p:pic>
        <p:nvPicPr>
          <p:cNvPr id="727" name="Google Shape;727;p101"/>
          <p:cNvPicPr preferRelativeResize="0"/>
          <p:nvPr/>
        </p:nvPicPr>
        <p:blipFill rotWithShape="1">
          <a:blip r:embed="rId3">
            <a:alphaModFix/>
          </a:blip>
          <a:srcRect r="-3476"/>
          <a:stretch/>
        </p:blipFill>
        <p:spPr>
          <a:xfrm>
            <a:off x="0" y="0"/>
            <a:ext cx="6362701" cy="5143501"/>
          </a:xfrm>
          <a:prstGeom prst="rect">
            <a:avLst/>
          </a:prstGeom>
          <a:noFill/>
          <a:ln>
            <a:noFill/>
          </a:ln>
        </p:spPr>
      </p:pic>
      <p:sp>
        <p:nvSpPr>
          <p:cNvPr id="728" name="Google Shape;728;p101"/>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29" name="Google Shape;729;p101"/>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30" name="Google Shape;730;p101"/>
          <p:cNvSpPr txBox="1">
            <a:spLocks noGrp="1"/>
          </p:cNvSpPr>
          <p:nvPr>
            <p:ph type="ctrTitle"/>
          </p:nvPr>
        </p:nvSpPr>
        <p:spPr>
          <a:xfrm>
            <a:off x="384450" y="2128069"/>
            <a:ext cx="4290900" cy="1038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31" name="Google Shape;731;p101"/>
          <p:cNvSpPr txBox="1">
            <a:spLocks noGrp="1"/>
          </p:cNvSpPr>
          <p:nvPr>
            <p:ph type="subTitle" idx="1"/>
          </p:nvPr>
        </p:nvSpPr>
        <p:spPr>
          <a:xfrm>
            <a:off x="384450" y="3094463"/>
            <a:ext cx="42909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32" name="Google Shape;732;p101"/>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9"/>
        <p:cNvGrpSpPr/>
        <p:nvPr/>
      </p:nvGrpSpPr>
      <p:grpSpPr>
        <a:xfrm>
          <a:off x="0" y="0"/>
          <a:ext cx="0" cy="0"/>
          <a:chOff x="0" y="0"/>
          <a:chExt cx="0" cy="0"/>
        </a:xfrm>
      </p:grpSpPr>
      <p:sp>
        <p:nvSpPr>
          <p:cNvPr id="180" name="Google Shape;180;p3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181" name="Google Shape;181;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tatement w/ photo - Green ">
  <p:cSld name="33_Statement w/ photo - Green_1">
    <p:bg>
      <p:bgPr>
        <a:blipFill>
          <a:blip r:embed="rId2">
            <a:alphaModFix/>
          </a:blip>
          <a:stretch>
            <a:fillRect/>
          </a:stretch>
        </a:blipFill>
        <a:effectLst/>
      </p:bgPr>
    </p:bg>
    <p:spTree>
      <p:nvGrpSpPr>
        <p:cNvPr id="1" name="Shape 733"/>
        <p:cNvGrpSpPr/>
        <p:nvPr/>
      </p:nvGrpSpPr>
      <p:grpSpPr>
        <a:xfrm>
          <a:off x="0" y="0"/>
          <a:ext cx="0" cy="0"/>
          <a:chOff x="0" y="0"/>
          <a:chExt cx="0" cy="0"/>
        </a:xfrm>
      </p:grpSpPr>
      <p:pic>
        <p:nvPicPr>
          <p:cNvPr id="734" name="Google Shape;734;p102"/>
          <p:cNvPicPr preferRelativeResize="0"/>
          <p:nvPr/>
        </p:nvPicPr>
        <p:blipFill rotWithShape="1">
          <a:blip r:embed="rId3">
            <a:alphaModFix/>
          </a:blip>
          <a:srcRect r="-1667"/>
          <a:stretch/>
        </p:blipFill>
        <p:spPr>
          <a:xfrm>
            <a:off x="0" y="0"/>
            <a:ext cx="6248399" cy="5143501"/>
          </a:xfrm>
          <a:prstGeom prst="rect">
            <a:avLst/>
          </a:prstGeom>
          <a:noFill/>
          <a:ln>
            <a:noFill/>
          </a:ln>
        </p:spPr>
      </p:pic>
      <p:sp>
        <p:nvSpPr>
          <p:cNvPr id="735" name="Google Shape;735;p102"/>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36" name="Google Shape;736;p102"/>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37" name="Google Shape;737;p102"/>
          <p:cNvSpPr txBox="1">
            <a:spLocks noGrp="1"/>
          </p:cNvSpPr>
          <p:nvPr>
            <p:ph type="ctrTitle"/>
          </p:nvPr>
        </p:nvSpPr>
        <p:spPr>
          <a:xfrm>
            <a:off x="384450" y="2128069"/>
            <a:ext cx="4290900" cy="1038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38" name="Google Shape;738;p102"/>
          <p:cNvSpPr txBox="1">
            <a:spLocks noGrp="1"/>
          </p:cNvSpPr>
          <p:nvPr>
            <p:ph type="subTitle" idx="1"/>
          </p:nvPr>
        </p:nvSpPr>
        <p:spPr>
          <a:xfrm>
            <a:off x="384450" y="3094463"/>
            <a:ext cx="42909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39" name="Google Shape;739;p102"/>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tatement w/ photo - Grey ">
  <p:cSld name="36_Statement w/ photo - Grey_1">
    <p:bg>
      <p:bgPr>
        <a:blipFill>
          <a:blip r:embed="rId2">
            <a:alphaModFix/>
          </a:blip>
          <a:stretch>
            <a:fillRect/>
          </a:stretch>
        </a:blipFill>
        <a:effectLst/>
      </p:bgPr>
    </p:bg>
    <p:spTree>
      <p:nvGrpSpPr>
        <p:cNvPr id="1" name="Shape 740"/>
        <p:cNvGrpSpPr/>
        <p:nvPr/>
      </p:nvGrpSpPr>
      <p:grpSpPr>
        <a:xfrm>
          <a:off x="0" y="0"/>
          <a:ext cx="0" cy="0"/>
          <a:chOff x="0" y="0"/>
          <a:chExt cx="0" cy="0"/>
        </a:xfrm>
      </p:grpSpPr>
      <p:pic>
        <p:nvPicPr>
          <p:cNvPr id="741" name="Google Shape;741;p103"/>
          <p:cNvPicPr preferRelativeResize="0"/>
          <p:nvPr/>
        </p:nvPicPr>
        <p:blipFill rotWithShape="1">
          <a:blip r:embed="rId3">
            <a:alphaModFix/>
          </a:blip>
          <a:srcRect r="-3594"/>
          <a:stretch/>
        </p:blipFill>
        <p:spPr>
          <a:xfrm>
            <a:off x="0" y="0"/>
            <a:ext cx="6362700" cy="5143501"/>
          </a:xfrm>
          <a:prstGeom prst="rect">
            <a:avLst/>
          </a:prstGeom>
          <a:noFill/>
          <a:ln>
            <a:noFill/>
          </a:ln>
        </p:spPr>
      </p:pic>
      <p:sp>
        <p:nvSpPr>
          <p:cNvPr id="742" name="Google Shape;742;p103"/>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43" name="Google Shape;743;p103"/>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44" name="Google Shape;744;p103"/>
          <p:cNvSpPr txBox="1">
            <a:spLocks noGrp="1"/>
          </p:cNvSpPr>
          <p:nvPr>
            <p:ph type="ctrTitle"/>
          </p:nvPr>
        </p:nvSpPr>
        <p:spPr>
          <a:xfrm>
            <a:off x="384450" y="2128069"/>
            <a:ext cx="4290900" cy="10389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lt1"/>
              </a:buClr>
              <a:buSzPts val="1100"/>
              <a:buFont typeface="Zilla Slab"/>
              <a:buNone/>
              <a:defRPr sz="3600" b="0" i="0" u="none" strike="noStrike" cap="none">
                <a:solidFill>
                  <a:schemeClr val="lt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45" name="Google Shape;745;p103"/>
          <p:cNvSpPr txBox="1">
            <a:spLocks noGrp="1"/>
          </p:cNvSpPr>
          <p:nvPr>
            <p:ph type="subTitle" idx="1"/>
          </p:nvPr>
        </p:nvSpPr>
        <p:spPr>
          <a:xfrm>
            <a:off x="384450" y="3094463"/>
            <a:ext cx="4290900" cy="46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chemeClr val="lt1"/>
              </a:buClr>
              <a:buSzPts val="1500"/>
              <a:buFont typeface="Zilla Slab"/>
              <a:buNone/>
              <a:defRPr sz="1800" b="0" i="0" u="none" strike="noStrike" cap="none">
                <a:solidFill>
                  <a:schemeClr val="lt1"/>
                </a:solidFill>
                <a:latin typeface="Open Sans"/>
                <a:ea typeface="Open Sans"/>
                <a:cs typeface="Open Sans"/>
                <a:sym typeface="Open Sans"/>
              </a:defRPr>
            </a:lvl1pPr>
            <a:lvl2pPr marR="0" lvl="1" algn="ctr" rtl="0">
              <a:lnSpc>
                <a:spcPct val="100000"/>
              </a:lnSpc>
              <a:spcBef>
                <a:spcPts val="500"/>
              </a:spcBef>
              <a:spcAft>
                <a:spcPts val="0"/>
              </a:spcAft>
              <a:buClr>
                <a:schemeClr val="dk1"/>
              </a:buClr>
              <a:buSzPts val="1200"/>
              <a:buFont typeface="Arial"/>
              <a:buNone/>
              <a:defRPr sz="1500" b="0" i="0" u="none" strike="noStrike" cap="none">
                <a:solidFill>
                  <a:schemeClr val="dk1"/>
                </a:solidFill>
                <a:latin typeface="Open Sans"/>
                <a:ea typeface="Open Sans"/>
                <a:cs typeface="Open Sans"/>
                <a:sym typeface="Open Sans"/>
              </a:defRPr>
            </a:lvl2pPr>
            <a:lvl3pPr marR="0" lvl="2" algn="ctr" rtl="0">
              <a:lnSpc>
                <a:spcPct val="100000"/>
              </a:lnSpc>
              <a:spcBef>
                <a:spcPts val="500"/>
              </a:spcBef>
              <a:spcAft>
                <a:spcPts val="0"/>
              </a:spcAft>
              <a:buClr>
                <a:schemeClr val="dk1"/>
              </a:buClr>
              <a:buSzPts val="1200"/>
              <a:buFont typeface="Arial"/>
              <a:buNone/>
              <a:defRPr sz="1400" b="0" i="0" u="none" strike="noStrike" cap="none">
                <a:solidFill>
                  <a:schemeClr val="dk1"/>
                </a:solidFill>
                <a:latin typeface="Open Sans"/>
                <a:ea typeface="Open Sans"/>
                <a:cs typeface="Open Sans"/>
                <a:sym typeface="Open Sans"/>
              </a:defRPr>
            </a:lvl3pPr>
            <a:lvl4pPr marR="0" lvl="3" algn="ctr" rtl="0">
              <a:lnSpc>
                <a:spcPct val="100000"/>
              </a:lnSpc>
              <a:spcBef>
                <a:spcPts val="400"/>
              </a:spcBef>
              <a:spcAft>
                <a:spcPts val="0"/>
              </a:spcAft>
              <a:buClr>
                <a:schemeClr val="dk1"/>
              </a:buClr>
              <a:buSzPts val="1100"/>
              <a:buFont typeface="Open Sans"/>
              <a:buNone/>
              <a:defRPr sz="1200" b="0" i="0" u="none" strike="noStrike" cap="none">
                <a:solidFill>
                  <a:schemeClr val="dk1"/>
                </a:solidFill>
                <a:latin typeface="Open Sans"/>
                <a:ea typeface="Open Sans"/>
                <a:cs typeface="Open Sans"/>
                <a:sym typeface="Open Sans"/>
              </a:defRPr>
            </a:lvl4pPr>
            <a:lvl5pPr marR="0" lvl="4" algn="ctr" rtl="0">
              <a:lnSpc>
                <a:spcPct val="100000"/>
              </a:lnSpc>
              <a:spcBef>
                <a:spcPts val="600"/>
              </a:spcBef>
              <a:spcAft>
                <a:spcPts val="0"/>
              </a:spcAft>
              <a:buClr>
                <a:schemeClr val="dk1"/>
              </a:buClr>
              <a:buSzPts val="1200"/>
              <a:buFont typeface="Zilla Slab"/>
              <a:buNone/>
              <a:defRPr sz="1200" b="0" i="0" u="none" strike="noStrike" cap="none">
                <a:solidFill>
                  <a:schemeClr val="dk1"/>
                </a:solidFill>
                <a:latin typeface="Open Sans"/>
                <a:ea typeface="Open Sans"/>
                <a:cs typeface="Open Sans"/>
                <a:sym typeface="Open Sans"/>
              </a:defRPr>
            </a:lvl5pPr>
            <a:lvl6pPr marR="0" lvl="5" algn="ctr" rtl="0">
              <a:lnSpc>
                <a:spcPct val="100000"/>
              </a:lnSpc>
              <a:spcBef>
                <a:spcPts val="200"/>
              </a:spcBef>
              <a:spcAft>
                <a:spcPts val="0"/>
              </a:spcAft>
              <a:buClr>
                <a:schemeClr val="dk2"/>
              </a:buClr>
              <a:buSzPts val="1200"/>
              <a:buFont typeface="Open Sans"/>
              <a:buNone/>
              <a:defRPr sz="1200" b="0" i="0" u="none" strike="noStrike" cap="none">
                <a:solidFill>
                  <a:schemeClr val="dk1"/>
                </a:solidFill>
                <a:latin typeface="Open Sans"/>
                <a:ea typeface="Open Sans"/>
                <a:cs typeface="Open Sans"/>
                <a:sym typeface="Open Sans"/>
              </a:defRPr>
            </a:lvl6pPr>
            <a:lvl7pPr marR="0" lvl="6"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7pPr>
            <a:lvl8pPr marR="0" lvl="7" algn="ctr" rtl="0">
              <a:lnSpc>
                <a:spcPct val="100000"/>
              </a:lnSpc>
              <a:spcBef>
                <a:spcPts val="200"/>
              </a:spcBef>
              <a:spcAft>
                <a:spcPts val="0"/>
              </a:spcAft>
              <a:buClr>
                <a:schemeClr val="dk1"/>
              </a:buClr>
              <a:buSzPts val="1200"/>
              <a:buFont typeface="Open Sans"/>
              <a:buNone/>
              <a:defRPr sz="1200" b="0" i="0" u="none" strike="noStrike" cap="none">
                <a:solidFill>
                  <a:schemeClr val="dk1"/>
                </a:solidFill>
                <a:latin typeface="Open Sans"/>
                <a:ea typeface="Open Sans"/>
                <a:cs typeface="Open Sans"/>
                <a:sym typeface="Open Sans"/>
              </a:defRPr>
            </a:lvl8pPr>
            <a:lvl9pPr marR="0" lvl="8" algn="ctr" rtl="0">
              <a:lnSpc>
                <a:spcPct val="100000"/>
              </a:lnSpc>
              <a:spcBef>
                <a:spcPts val="200"/>
              </a:spcBef>
              <a:spcAft>
                <a:spcPts val="200"/>
              </a:spcAft>
              <a:buClr>
                <a:schemeClr val="dk1"/>
              </a:buClr>
              <a:buSzPts val="1200"/>
              <a:buFont typeface="Open Sans"/>
              <a:buNone/>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46" name="Google Shape;746;p103"/>
          <p:cNvSpPr txBox="1">
            <a:spLocks noGrp="1"/>
          </p:cNvSpPr>
          <p:nvPr>
            <p:ph type="subTitle" idx="2"/>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FFFFFF"/>
              </a:buClr>
              <a:buSzPts val="600"/>
              <a:buFont typeface="Open Sans"/>
              <a:buNone/>
              <a:defRPr sz="600" i="0" u="none" strike="noStrike" cap="none">
                <a:solidFill>
                  <a:srgbClr val="FFFFFF"/>
                </a:solidFill>
              </a:defRPr>
            </a:lvl1pPr>
            <a:lvl2pPr marR="0" lvl="1"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2pPr>
            <a:lvl3pPr marR="0" lvl="2" algn="ctr" rtl="0">
              <a:lnSpc>
                <a:spcPct val="100000"/>
              </a:lnSpc>
              <a:spcBef>
                <a:spcPts val="500"/>
              </a:spcBef>
              <a:spcAft>
                <a:spcPts val="0"/>
              </a:spcAft>
              <a:buClr>
                <a:srgbClr val="FFFFFF"/>
              </a:buClr>
              <a:buSzPts val="600"/>
              <a:buFont typeface="Arial"/>
              <a:buNone/>
              <a:defRPr sz="600" b="0" i="0" u="none" strike="noStrike" cap="none">
                <a:solidFill>
                  <a:srgbClr val="FFFFFF"/>
                </a:solidFill>
                <a:latin typeface="Open Sans"/>
                <a:ea typeface="Open Sans"/>
                <a:cs typeface="Open Sans"/>
                <a:sym typeface="Open Sans"/>
              </a:defRPr>
            </a:lvl3pPr>
            <a:lvl4pPr marR="0" lvl="3" algn="ctr" rtl="0">
              <a:lnSpc>
                <a:spcPct val="100000"/>
              </a:lnSpc>
              <a:spcBef>
                <a:spcPts val="4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4pPr>
            <a:lvl5pPr marR="0" lvl="4" algn="ctr" rtl="0">
              <a:lnSpc>
                <a:spcPct val="100000"/>
              </a:lnSpc>
              <a:spcBef>
                <a:spcPts val="600"/>
              </a:spcBef>
              <a:spcAft>
                <a:spcPts val="0"/>
              </a:spcAft>
              <a:buClr>
                <a:srgbClr val="FFFFFF"/>
              </a:buClr>
              <a:buSzPts val="600"/>
              <a:buFont typeface="Zilla Slab"/>
              <a:buNone/>
              <a:defRPr sz="600" b="0" i="0" u="none" strike="noStrike" cap="none">
                <a:solidFill>
                  <a:srgbClr val="FFFFFF"/>
                </a:solidFill>
                <a:latin typeface="Open Sans"/>
                <a:ea typeface="Open Sans"/>
                <a:cs typeface="Open Sans"/>
                <a:sym typeface="Open Sans"/>
              </a:defRPr>
            </a:lvl5pPr>
            <a:lvl6pPr marR="0" lvl="5"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6pPr>
            <a:lvl7pPr marR="0" lvl="6"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7pPr>
            <a:lvl8pPr marR="0" lvl="7" algn="ctr" rtl="0">
              <a:lnSpc>
                <a:spcPct val="100000"/>
              </a:lnSpc>
              <a:spcBef>
                <a:spcPts val="200"/>
              </a:spcBef>
              <a:spcAft>
                <a:spcPts val="0"/>
              </a:spcAft>
              <a:buClr>
                <a:srgbClr val="FFFFFF"/>
              </a:buClr>
              <a:buSzPts val="600"/>
              <a:buFont typeface="Open Sans"/>
              <a:buNone/>
              <a:defRPr sz="600" b="0" i="0" u="none" strike="noStrike" cap="none">
                <a:solidFill>
                  <a:srgbClr val="FFFFFF"/>
                </a:solidFill>
                <a:latin typeface="Open Sans"/>
                <a:ea typeface="Open Sans"/>
                <a:cs typeface="Open Sans"/>
                <a:sym typeface="Open Sans"/>
              </a:defRPr>
            </a:lvl8pPr>
            <a:lvl9pPr marR="0" lvl="8" algn="ctr" rtl="0">
              <a:lnSpc>
                <a:spcPct val="100000"/>
              </a:lnSpc>
              <a:spcBef>
                <a:spcPts val="200"/>
              </a:spcBef>
              <a:spcAft>
                <a:spcPts val="200"/>
              </a:spcAft>
              <a:buClr>
                <a:srgbClr val="FFFFFF"/>
              </a:buClr>
              <a:buSzPts val="600"/>
              <a:buFont typeface="Open Sans"/>
              <a:buNone/>
              <a:defRPr sz="600" b="0" i="0" u="none" strike="noStrike" cap="none">
                <a:solidFill>
                  <a:srgbClr val="FFFFFF"/>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Quote ">
  <p:cSld name="43_Quote_1">
    <p:bg>
      <p:bgPr>
        <a:solidFill>
          <a:schemeClr val="lt1"/>
        </a:solidFill>
        <a:effectLst/>
      </p:bgPr>
    </p:bg>
    <p:spTree>
      <p:nvGrpSpPr>
        <p:cNvPr id="1" name="Shape 747"/>
        <p:cNvGrpSpPr/>
        <p:nvPr/>
      </p:nvGrpSpPr>
      <p:grpSpPr>
        <a:xfrm>
          <a:off x="0" y="0"/>
          <a:ext cx="0" cy="0"/>
          <a:chOff x="0" y="0"/>
          <a:chExt cx="0" cy="0"/>
        </a:xfrm>
      </p:grpSpPr>
      <p:sp>
        <p:nvSpPr>
          <p:cNvPr id="748" name="Google Shape;748;p104"/>
          <p:cNvSpPr txBox="1">
            <a:spLocks noGrp="1"/>
          </p:cNvSpPr>
          <p:nvPr>
            <p:ph type="title"/>
          </p:nvPr>
        </p:nvSpPr>
        <p:spPr>
          <a:xfrm>
            <a:off x="388856" y="1665900"/>
            <a:ext cx="6124500" cy="1851300"/>
          </a:xfrm>
          <a:prstGeom prst="rect">
            <a:avLst/>
          </a:prstGeom>
          <a:noFill/>
          <a:ln>
            <a:noFill/>
          </a:ln>
        </p:spPr>
        <p:txBody>
          <a:bodyPr spcFirstLastPara="1" wrap="square" lIns="68575" tIns="68575" rIns="68575" bIns="68575" anchor="b" anchorCtr="0">
            <a:noAutofit/>
          </a:bodyPr>
          <a:lstStyle>
            <a:lvl1pPr lvl="0" algn="l" rtl="0">
              <a:lnSpc>
                <a:spcPct val="90000"/>
              </a:lnSpc>
              <a:spcBef>
                <a:spcPts val="0"/>
              </a:spcBef>
              <a:spcAft>
                <a:spcPts val="0"/>
              </a:spcAft>
              <a:buSzPts val="1100"/>
              <a:buNone/>
              <a:defRPr sz="28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49" name="Google Shape;749;p104"/>
          <p:cNvSpPr txBox="1">
            <a:spLocks noGrp="1"/>
          </p:cNvSpPr>
          <p:nvPr>
            <p:ph type="subTitle" idx="1"/>
          </p:nvPr>
        </p:nvSpPr>
        <p:spPr>
          <a:xfrm>
            <a:off x="565613" y="3663619"/>
            <a:ext cx="3508200" cy="344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600"/>
              <a:buFont typeface="Open Sans Light"/>
              <a:buNone/>
              <a:defRPr sz="1600" i="0" u="none" strike="noStrike" cap="none">
                <a:solidFill>
                  <a:srgbClr val="000000"/>
                </a:solidFill>
                <a:latin typeface="Open Sans Light"/>
                <a:ea typeface="Open Sans Light"/>
                <a:cs typeface="Open Sans Light"/>
                <a:sym typeface="Open Sans Light"/>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
        <p:nvSpPr>
          <p:cNvPr id="750" name="Google Shape;750;p104"/>
          <p:cNvSpPr txBox="1">
            <a:spLocks noGrp="1"/>
          </p:cNvSpPr>
          <p:nvPr>
            <p:ph type="subTitle" idx="2"/>
          </p:nvPr>
        </p:nvSpPr>
        <p:spPr>
          <a:xfrm>
            <a:off x="565613" y="3931745"/>
            <a:ext cx="3508200" cy="5577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1pPr>
            <a:lvl2pPr marR="0" lvl="1" algn="ctr" rtl="0">
              <a:lnSpc>
                <a:spcPct val="100000"/>
              </a:lnSpc>
              <a:spcBef>
                <a:spcPts val="500"/>
              </a:spcBef>
              <a:spcAft>
                <a:spcPts val="0"/>
              </a:spcAft>
              <a:buClr>
                <a:srgbClr val="000000"/>
              </a:buClr>
              <a:buSzPts val="1200"/>
              <a:buFont typeface="Open Sans"/>
              <a:buNone/>
              <a:defRPr sz="1200" i="0" u="none" strike="noStrike" cap="none">
                <a:solidFill>
                  <a:srgbClr val="000000"/>
                </a:solidFill>
              </a:defRPr>
            </a:lvl2pPr>
            <a:lvl3pPr marR="0" lvl="2" algn="ctr" rtl="0">
              <a:lnSpc>
                <a:spcPct val="100000"/>
              </a:lnSpc>
              <a:spcBef>
                <a:spcPts val="500"/>
              </a:spcBef>
              <a:spcAft>
                <a:spcPts val="0"/>
              </a:spcAft>
              <a:buClr>
                <a:srgbClr val="000000"/>
              </a:buClr>
              <a:buSzPts val="1200"/>
              <a:buFont typeface="Open Sans"/>
              <a:buNone/>
              <a:defRPr i="0" u="none" strike="noStrike" cap="none">
                <a:solidFill>
                  <a:srgbClr val="000000"/>
                </a:solidFill>
              </a:defRPr>
            </a:lvl3pPr>
            <a:lvl4pPr marR="0" lvl="3" algn="ctr" rtl="0">
              <a:lnSpc>
                <a:spcPct val="100000"/>
              </a:lnSpc>
              <a:spcBef>
                <a:spcPts val="400"/>
              </a:spcBef>
              <a:spcAft>
                <a:spcPts val="0"/>
              </a:spcAft>
              <a:buClr>
                <a:srgbClr val="000000"/>
              </a:buClr>
              <a:buSzPts val="1200"/>
              <a:buNone/>
              <a:defRPr sz="1200" i="0" u="none" strike="noStrike" cap="none">
                <a:solidFill>
                  <a:srgbClr val="000000"/>
                </a:solidFill>
              </a:defRPr>
            </a:lvl4pPr>
            <a:lvl5pPr marR="0" lvl="4" algn="ctr" rtl="0">
              <a:lnSpc>
                <a:spcPct val="100000"/>
              </a:lnSpc>
              <a:spcBef>
                <a:spcPts val="600"/>
              </a:spcBef>
              <a:spcAft>
                <a:spcPts val="0"/>
              </a:spcAft>
              <a:buClr>
                <a:srgbClr val="000000"/>
              </a:buClr>
              <a:buSzPts val="1200"/>
              <a:buFont typeface="Open Sans"/>
              <a:buNone/>
              <a:defRPr i="0" u="none" strike="noStrike" cap="none">
                <a:solidFill>
                  <a:srgbClr val="000000"/>
                </a:solidFill>
              </a:defRPr>
            </a:lvl5pPr>
            <a:lvl6pPr marR="0" lvl="5" algn="ctr" rtl="0">
              <a:lnSpc>
                <a:spcPct val="100000"/>
              </a:lnSpc>
              <a:spcBef>
                <a:spcPts val="200"/>
              </a:spcBef>
              <a:spcAft>
                <a:spcPts val="0"/>
              </a:spcAft>
              <a:buClr>
                <a:srgbClr val="000000"/>
              </a:buClr>
              <a:buSzPts val="1200"/>
              <a:buNone/>
              <a:defRPr i="0" u="none" strike="noStrike" cap="none">
                <a:solidFill>
                  <a:srgbClr val="000000"/>
                </a:solidFill>
              </a:defRPr>
            </a:lvl6pPr>
            <a:lvl7pPr marR="0" lvl="6" algn="ctr" rtl="0">
              <a:lnSpc>
                <a:spcPct val="100000"/>
              </a:lnSpc>
              <a:spcBef>
                <a:spcPts val="200"/>
              </a:spcBef>
              <a:spcAft>
                <a:spcPts val="0"/>
              </a:spcAft>
              <a:buClr>
                <a:srgbClr val="000000"/>
              </a:buClr>
              <a:buSzPts val="1200"/>
              <a:buNone/>
              <a:defRPr i="0" u="none" strike="noStrike" cap="none">
                <a:solidFill>
                  <a:srgbClr val="000000"/>
                </a:solidFill>
              </a:defRPr>
            </a:lvl7pPr>
            <a:lvl8pPr marR="0" lvl="7" algn="ctr" rtl="0">
              <a:lnSpc>
                <a:spcPct val="100000"/>
              </a:lnSpc>
              <a:spcBef>
                <a:spcPts val="200"/>
              </a:spcBef>
              <a:spcAft>
                <a:spcPts val="0"/>
              </a:spcAft>
              <a:buClr>
                <a:srgbClr val="000000"/>
              </a:buClr>
              <a:buSzPts val="1200"/>
              <a:buNone/>
              <a:defRPr i="0" u="none" strike="noStrike" cap="none">
                <a:solidFill>
                  <a:srgbClr val="000000"/>
                </a:solidFill>
              </a:defRPr>
            </a:lvl8pPr>
            <a:lvl9pPr marR="0" lvl="8" algn="ctr" rtl="0">
              <a:lnSpc>
                <a:spcPct val="100000"/>
              </a:lnSpc>
              <a:spcBef>
                <a:spcPts val="200"/>
              </a:spcBef>
              <a:spcAft>
                <a:spcPts val="200"/>
              </a:spcAft>
              <a:buClr>
                <a:srgbClr val="000000"/>
              </a:buClr>
              <a:buSzPts val="1200"/>
              <a:buNone/>
              <a:defRPr i="0" u="none" strike="noStrike" cap="none">
                <a:solidFill>
                  <a:srgbClr val="000000"/>
                </a:solidFill>
                <a:latin typeface="Open Sans"/>
                <a:ea typeface="Open Sans"/>
                <a:cs typeface="Open Sans"/>
                <a:sym typeface="Open Sans"/>
              </a:defRPr>
            </a:lvl9pPr>
          </a:lstStyle>
          <a:p>
            <a:endParaRPr/>
          </a:p>
        </p:txBody>
      </p:sp>
      <p:sp>
        <p:nvSpPr>
          <p:cNvPr id="751" name="Google Shape;751;p104"/>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52" name="Google Shape;752;p104"/>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53" name="Google Shape;753;p104"/>
          <p:cNvSpPr txBox="1">
            <a:spLocks noGrp="1"/>
          </p:cNvSpPr>
          <p:nvPr>
            <p:ph type="subTitle" idx="3"/>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left photo right">
  <p:cSld name="23__Title left photo right_1">
    <p:bg>
      <p:bgPr>
        <a:blipFill>
          <a:blip r:embed="rId2">
            <a:alphaModFix/>
          </a:blip>
          <a:stretch>
            <a:fillRect/>
          </a:stretch>
        </a:blipFill>
        <a:effectLst/>
      </p:bgPr>
    </p:bg>
    <p:spTree>
      <p:nvGrpSpPr>
        <p:cNvPr id="1" name="Shape 754"/>
        <p:cNvGrpSpPr/>
        <p:nvPr/>
      </p:nvGrpSpPr>
      <p:grpSpPr>
        <a:xfrm>
          <a:off x="0" y="0"/>
          <a:ext cx="0" cy="0"/>
          <a:chOff x="0" y="0"/>
          <a:chExt cx="0" cy="0"/>
        </a:xfrm>
      </p:grpSpPr>
      <p:pic>
        <p:nvPicPr>
          <p:cNvPr id="755" name="Google Shape;755;p105"/>
          <p:cNvPicPr preferRelativeResize="0"/>
          <p:nvPr/>
        </p:nvPicPr>
        <p:blipFill rotWithShape="1">
          <a:blip r:embed="rId3">
            <a:alphaModFix/>
          </a:blip>
          <a:srcRect/>
          <a:stretch/>
        </p:blipFill>
        <p:spPr>
          <a:xfrm>
            <a:off x="0" y="0"/>
            <a:ext cx="4722001" cy="5143500"/>
          </a:xfrm>
          <a:prstGeom prst="rect">
            <a:avLst/>
          </a:prstGeom>
          <a:noFill/>
          <a:ln>
            <a:noFill/>
          </a:ln>
        </p:spPr>
      </p:pic>
      <p:sp>
        <p:nvSpPr>
          <p:cNvPr id="756" name="Google Shape;756;p105"/>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57" name="Google Shape;757;p105"/>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lt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58" name="Google Shape;758;p105"/>
          <p:cNvSpPr txBox="1">
            <a:spLocks noGrp="1"/>
          </p:cNvSpPr>
          <p:nvPr>
            <p:ph type="ctrTitle"/>
          </p:nvPr>
        </p:nvSpPr>
        <p:spPr>
          <a:xfrm>
            <a:off x="388856" y="989813"/>
            <a:ext cx="2929800" cy="2203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rgbClr val="000000"/>
              </a:buClr>
              <a:buSzPts val="3300"/>
              <a:buFont typeface="Zilla Slab"/>
              <a:buNone/>
              <a:defRPr sz="3300" b="0" i="0" u="none" strike="noStrike" cap="none">
                <a:solidFill>
                  <a:srgbClr val="000000"/>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59" name="Google Shape;759;p105"/>
          <p:cNvSpPr txBox="1">
            <a:spLocks noGrp="1"/>
          </p:cNvSpPr>
          <p:nvPr>
            <p:ph type="subTitle" idx="1"/>
          </p:nvPr>
        </p:nvSpPr>
        <p:spPr>
          <a:xfrm>
            <a:off x="388856" y="4848131"/>
            <a:ext cx="5726700" cy="1893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500"/>
              </a:spcBef>
              <a:spcAft>
                <a:spcPts val="0"/>
              </a:spcAft>
              <a:buClr>
                <a:srgbClr val="646363"/>
              </a:buClr>
              <a:buSzPts val="600"/>
              <a:buFont typeface="Open Sans"/>
              <a:buNone/>
              <a:defRPr sz="600" i="0" u="none" strike="noStrike" cap="none">
                <a:solidFill>
                  <a:srgbClr val="646363"/>
                </a:solidFill>
              </a:defRPr>
            </a:lvl1pPr>
            <a:lvl2pPr marR="0" lvl="1"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600"/>
              <a:buFont typeface="Arial"/>
              <a:buNone/>
              <a:defRPr sz="6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600"/>
              <a:buFont typeface="Zilla Slab"/>
              <a:buNone/>
              <a:defRPr sz="6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600"/>
              <a:buFont typeface="Open Sans"/>
              <a:buNone/>
              <a:defRPr sz="6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600"/>
              <a:buFont typeface="Open Sans"/>
              <a:buNone/>
              <a:defRPr sz="600" b="0" i="0" u="none" strike="noStrike" cap="none">
                <a:solidFill>
                  <a:srgbClr val="000000"/>
                </a:solidFill>
                <a:latin typeface="Open Sans Light"/>
                <a:ea typeface="Open Sans Light"/>
                <a:cs typeface="Open Sans Light"/>
                <a:sym typeface="Open Sans Light"/>
              </a:defRPr>
            </a:lvl9pPr>
          </a:lstStyle>
          <a:p>
            <a:endParaRPr/>
          </a:p>
        </p:txBody>
      </p:sp>
      <p:sp>
        <p:nvSpPr>
          <p:cNvPr id="760" name="Google Shape;760;p105"/>
          <p:cNvSpPr txBox="1">
            <a:spLocks noGrp="1"/>
          </p:cNvSpPr>
          <p:nvPr>
            <p:ph type="subTitle" idx="2"/>
          </p:nvPr>
        </p:nvSpPr>
        <p:spPr>
          <a:xfrm>
            <a:off x="388856" y="3248456"/>
            <a:ext cx="2001900" cy="8742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500"/>
              </a:spcBef>
              <a:spcAft>
                <a:spcPts val="0"/>
              </a:spcAft>
              <a:buClr>
                <a:srgbClr val="000000"/>
              </a:buClr>
              <a:buSzPts val="1400"/>
              <a:buFont typeface="Open Sans"/>
              <a:buNone/>
              <a:defRPr sz="1400" i="0" u="none" strike="noStrike" cap="none">
                <a:solidFill>
                  <a:srgbClr val="000000"/>
                </a:solidFill>
              </a:defRPr>
            </a:lvl1pPr>
            <a:lvl2pPr marR="0" lvl="1" algn="ctr" rtl="0">
              <a:lnSpc>
                <a:spcPct val="100000"/>
              </a:lnSpc>
              <a:spcBef>
                <a:spcPts val="500"/>
              </a:spcBef>
              <a:spcAft>
                <a:spcPts val="0"/>
              </a:spcAft>
              <a:buClr>
                <a:srgbClr val="000000"/>
              </a:buClr>
              <a:buSzPts val="1400"/>
              <a:buFont typeface="Arial"/>
              <a:buNone/>
              <a:defRPr b="0" i="0" u="none" strike="noStrike" cap="none">
                <a:solidFill>
                  <a:srgbClr val="000000"/>
                </a:solidFill>
                <a:latin typeface="Open Sans"/>
                <a:ea typeface="Open Sans"/>
                <a:cs typeface="Open Sans"/>
                <a:sym typeface="Open Sans"/>
              </a:defRPr>
            </a:lvl2pPr>
            <a:lvl3pPr marR="0" lvl="2"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R="0" lvl="3"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R="0" lvl="4"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R="0" lvl="5"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R="0" lvl="6"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R="0" lvl="7"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R="0" lvl="8"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losing ">
  <p:cSld name="49_Closing ">
    <p:bg>
      <p:bgPr>
        <a:solidFill>
          <a:schemeClr val="lt1"/>
        </a:solidFill>
        <a:effectLst/>
      </p:bgPr>
    </p:bg>
    <p:spTree>
      <p:nvGrpSpPr>
        <p:cNvPr id="1" name="Shape 761"/>
        <p:cNvGrpSpPr/>
        <p:nvPr/>
      </p:nvGrpSpPr>
      <p:grpSpPr>
        <a:xfrm>
          <a:off x="0" y="0"/>
          <a:ext cx="0" cy="0"/>
          <a:chOff x="0" y="0"/>
          <a:chExt cx="0" cy="0"/>
        </a:xfrm>
      </p:grpSpPr>
      <p:sp>
        <p:nvSpPr>
          <p:cNvPr id="762" name="Google Shape;762;p106"/>
          <p:cNvSpPr txBox="1"/>
          <p:nvPr/>
        </p:nvSpPr>
        <p:spPr>
          <a:xfrm>
            <a:off x="420819" y="3025835"/>
            <a:ext cx="4178100" cy="92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en" sz="6000" b="1" i="0" u="none" strike="noStrike" cap="none">
                <a:solidFill>
                  <a:schemeClr val="dk1"/>
                </a:solidFill>
                <a:latin typeface="Zilla Slab"/>
                <a:ea typeface="Zilla Slab"/>
                <a:cs typeface="Zilla Slab"/>
                <a:sym typeface="Zilla Slab"/>
              </a:rPr>
              <a:t>Thank You</a:t>
            </a:r>
            <a:endParaRPr sz="1100" b="0" i="0" u="none" strike="noStrike" cap="none">
              <a:solidFill>
                <a:srgbClr val="000000"/>
              </a:solidFill>
              <a:latin typeface="Arial"/>
              <a:ea typeface="Arial"/>
              <a:cs typeface="Arial"/>
              <a:sym typeface="Arial"/>
            </a:endParaRPr>
          </a:p>
        </p:txBody>
      </p:sp>
      <p:pic>
        <p:nvPicPr>
          <p:cNvPr id="763" name="Google Shape;763;p106"/>
          <p:cNvPicPr preferRelativeResize="0"/>
          <p:nvPr/>
        </p:nvPicPr>
        <p:blipFill rotWithShape="1">
          <a:blip r:embed="rId2">
            <a:alphaModFix/>
          </a:blip>
          <a:srcRect/>
          <a:stretch/>
        </p:blipFill>
        <p:spPr>
          <a:xfrm>
            <a:off x="466725" y="2319933"/>
            <a:ext cx="1217400" cy="348300"/>
          </a:xfrm>
          <a:prstGeom prst="rect">
            <a:avLst/>
          </a:prstGeom>
          <a:noFill/>
          <a:ln>
            <a:noFill/>
          </a:ln>
        </p:spPr>
      </p:pic>
      <p:sp>
        <p:nvSpPr>
          <p:cNvPr id="764" name="Google Shape;764;p106"/>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
        <p:nvSpPr>
          <p:cNvPr id="765" name="Google Shape;765;p106"/>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w/ Subtitle">
  <p:cSld name="Title w/ Subtitle">
    <p:spTree>
      <p:nvGrpSpPr>
        <p:cNvPr id="1" name="Shape 766"/>
        <p:cNvGrpSpPr/>
        <p:nvPr/>
      </p:nvGrpSpPr>
      <p:grpSpPr>
        <a:xfrm>
          <a:off x="0" y="0"/>
          <a:ext cx="0" cy="0"/>
          <a:chOff x="0" y="0"/>
          <a:chExt cx="0" cy="0"/>
        </a:xfrm>
      </p:grpSpPr>
      <p:sp>
        <p:nvSpPr>
          <p:cNvPr id="767" name="Google Shape;767;p107"/>
          <p:cNvSpPr txBox="1">
            <a:spLocks noGrp="1"/>
          </p:cNvSpPr>
          <p:nvPr>
            <p:ph type="title"/>
          </p:nvPr>
        </p:nvSpPr>
        <p:spPr>
          <a:xfrm>
            <a:off x="454867" y="273844"/>
            <a:ext cx="8201700" cy="4821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lvl="1" algn="l" rtl="0">
              <a:lnSpc>
                <a:spcPct val="100000"/>
              </a:lnSpc>
              <a:spcBef>
                <a:spcPts val="0"/>
              </a:spcBef>
              <a:spcAft>
                <a:spcPts val="0"/>
              </a:spcAft>
              <a:buSzPts val="1100"/>
              <a:buNone/>
              <a:defRPr sz="1400"/>
            </a:lvl2pPr>
            <a:lvl3pPr lvl="2" algn="l" rtl="0">
              <a:lnSpc>
                <a:spcPct val="100000"/>
              </a:lnSpc>
              <a:spcBef>
                <a:spcPts val="0"/>
              </a:spcBef>
              <a:spcAft>
                <a:spcPts val="0"/>
              </a:spcAft>
              <a:buSzPts val="1100"/>
              <a:buNone/>
              <a:defRPr sz="1400"/>
            </a:lvl3pPr>
            <a:lvl4pPr lvl="3" algn="l" rtl="0">
              <a:lnSpc>
                <a:spcPct val="100000"/>
              </a:lnSpc>
              <a:spcBef>
                <a:spcPts val="0"/>
              </a:spcBef>
              <a:spcAft>
                <a:spcPts val="0"/>
              </a:spcAft>
              <a:buSzPts val="1100"/>
              <a:buNone/>
              <a:defRPr sz="1400"/>
            </a:lvl4pPr>
            <a:lvl5pPr lvl="4" algn="l" rtl="0">
              <a:lnSpc>
                <a:spcPct val="100000"/>
              </a:lnSpc>
              <a:spcBef>
                <a:spcPts val="0"/>
              </a:spcBef>
              <a:spcAft>
                <a:spcPts val="0"/>
              </a:spcAft>
              <a:buSzPts val="1100"/>
              <a:buNone/>
              <a:defRPr sz="1400"/>
            </a:lvl5pPr>
            <a:lvl6pPr lvl="5" algn="l" rtl="0">
              <a:lnSpc>
                <a:spcPct val="100000"/>
              </a:lnSpc>
              <a:spcBef>
                <a:spcPts val="0"/>
              </a:spcBef>
              <a:spcAft>
                <a:spcPts val="0"/>
              </a:spcAft>
              <a:buSzPts val="1100"/>
              <a:buNone/>
              <a:defRPr sz="1400"/>
            </a:lvl6pPr>
            <a:lvl7pPr lvl="6" algn="l" rtl="0">
              <a:lnSpc>
                <a:spcPct val="100000"/>
              </a:lnSpc>
              <a:spcBef>
                <a:spcPts val="0"/>
              </a:spcBef>
              <a:spcAft>
                <a:spcPts val="0"/>
              </a:spcAft>
              <a:buSzPts val="1100"/>
              <a:buNone/>
              <a:defRPr sz="1400"/>
            </a:lvl7pPr>
            <a:lvl8pPr lvl="7" algn="l" rtl="0">
              <a:lnSpc>
                <a:spcPct val="100000"/>
              </a:lnSpc>
              <a:spcBef>
                <a:spcPts val="0"/>
              </a:spcBef>
              <a:spcAft>
                <a:spcPts val="0"/>
              </a:spcAft>
              <a:buSzPts val="1100"/>
              <a:buNone/>
              <a:defRPr sz="1400"/>
            </a:lvl8pPr>
            <a:lvl9pPr lvl="8" algn="l" rtl="0">
              <a:lnSpc>
                <a:spcPct val="100000"/>
              </a:lnSpc>
              <a:spcBef>
                <a:spcPts val="0"/>
              </a:spcBef>
              <a:spcAft>
                <a:spcPts val="0"/>
              </a:spcAft>
              <a:buSzPts val="1100"/>
              <a:buNone/>
              <a:defRPr sz="1400"/>
            </a:lvl9pPr>
          </a:lstStyle>
          <a:p>
            <a:endParaRPr/>
          </a:p>
        </p:txBody>
      </p:sp>
      <p:sp>
        <p:nvSpPr>
          <p:cNvPr id="768" name="Google Shape;768;p107"/>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
        <p:nvSpPr>
          <p:cNvPr id="769" name="Google Shape;769;p107"/>
          <p:cNvSpPr txBox="1">
            <a:spLocks noGrp="1"/>
          </p:cNvSpPr>
          <p:nvPr>
            <p:ph type="body" idx="1"/>
          </p:nvPr>
        </p:nvSpPr>
        <p:spPr>
          <a:xfrm>
            <a:off x="453628" y="772761"/>
            <a:ext cx="8212800" cy="2940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500"/>
              </a:spcBef>
              <a:spcAft>
                <a:spcPts val="0"/>
              </a:spcAft>
              <a:buClr>
                <a:schemeClr val="dk1"/>
              </a:buClr>
              <a:buSzPts val="1500"/>
              <a:buFont typeface="Zilla Slab"/>
              <a:buNone/>
              <a:defRPr sz="1400"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Font typeface="Open Sans"/>
              <a:buChar char="​"/>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770" name="Google Shape;770;p107"/>
          <p:cNvSpPr txBox="1">
            <a:spLocks noGrp="1"/>
          </p:cNvSpPr>
          <p:nvPr>
            <p:ph type="ftr" idx="11"/>
          </p:nvPr>
        </p:nvSpPr>
        <p:spPr>
          <a:xfrm>
            <a:off x="472050" y="4849926"/>
            <a:ext cx="5643300" cy="149700"/>
          </a:xfrm>
          <a:prstGeom prst="rect">
            <a:avLst/>
          </a:prstGeom>
          <a:noFill/>
          <a:ln>
            <a:noFill/>
          </a:ln>
        </p:spPr>
        <p:txBody>
          <a:bodyPr spcFirstLastPara="1" wrap="square" lIns="68575" tIns="68575" rIns="68575" bIns="68575" anchor="b" anchorCtr="0">
            <a:noAutofit/>
          </a:bodyPr>
          <a:lstStyle>
            <a:lvl1pPr marR="0" lvl="0" algn="l" rtl="0">
              <a:lnSpc>
                <a:spcPct val="100000"/>
              </a:lnSpc>
              <a:spcBef>
                <a:spcPts val="0"/>
              </a:spcBef>
              <a:spcAft>
                <a:spcPts val="0"/>
              </a:spcAft>
              <a:buSzPts val="1100"/>
              <a:buNone/>
              <a:defRPr sz="600">
                <a:solidFill>
                  <a:schemeClr val="dk2"/>
                </a:solidFill>
                <a:latin typeface="Open Sans"/>
                <a:ea typeface="Open Sans"/>
                <a:cs typeface="Open Sans"/>
                <a:sym typeface="Open Sans"/>
              </a:defRPr>
            </a:lvl1pPr>
            <a:lvl2pPr marR="0" lvl="1"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SzPts val="1100"/>
              <a:buNone/>
              <a:defRPr sz="1400" b="0" i="0" u="none" strike="noStrike" cap="none">
                <a:solidFill>
                  <a:schemeClr val="dk1"/>
                </a:solidFill>
                <a:latin typeface="Open Sans"/>
                <a:ea typeface="Open Sans"/>
                <a:cs typeface="Open Sans"/>
                <a:sym typeface="Open Sans"/>
              </a:defRPr>
            </a:lvl9pPr>
          </a:lstStyle>
          <a:p>
            <a:endParaRPr/>
          </a:p>
        </p:txBody>
      </p:sp>
      <p:sp>
        <p:nvSpPr>
          <p:cNvPr id="771" name="Google Shape;771;p107"/>
          <p:cNvSpPr txBox="1"/>
          <p:nvPr/>
        </p:nvSpPr>
        <p:spPr>
          <a:xfrm>
            <a:off x="7662029" y="4849926"/>
            <a:ext cx="840000" cy="1515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Open Sans"/>
                <a:ea typeface="Open Sans"/>
                <a:cs typeface="Open Sans"/>
                <a:sym typeface="Open Sans"/>
              </a:rPr>
              <a:t>Mozilla Confidential </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s-AR"/>
          </a:p>
        </p:txBody>
      </p:sp>
      <p:sp>
        <p:nvSpPr>
          <p:cNvPr id="3" name="Subtítulo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AR"/>
          </a:p>
        </p:txBody>
      </p:sp>
      <p:sp>
        <p:nvSpPr>
          <p:cNvPr id="4" name="Marcador de fecha 3"/>
          <p:cNvSpPr>
            <a:spLocks noGrp="1"/>
          </p:cNvSpPr>
          <p:nvPr>
            <p:ph type="dt" sz="half" idx="10"/>
          </p:nvPr>
        </p:nvSpPr>
        <p:spPr/>
        <p:txBody>
          <a:bodyPr/>
          <a:lstStyle/>
          <a:p>
            <a:fld id="{DD86B9BD-F74A-4209-BFA8-D2341FA91D02}" type="datetimeFigureOut">
              <a:rPr lang="es-AR" smtClean="0"/>
              <a:pPr/>
              <a:t>16/11/2023</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A0570866-5A50-4C13-B0BC-337571429F4B}" type="slidenum">
              <a:rPr lang="es-AR" smtClean="0"/>
              <a:pPr/>
              <a:t>‹Nº›</a:t>
            </a:fld>
            <a:endParaRPr lang="es-AR"/>
          </a:p>
        </p:txBody>
      </p:sp>
    </p:spTree>
    <p:extLst>
      <p:ext uri="{BB962C8B-B14F-4D97-AF65-F5344CB8AC3E}">
        <p14:creationId xmlns:p14="http://schemas.microsoft.com/office/powerpoint/2010/main" val="28919504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DD86B9BD-F74A-4209-BFA8-D2341FA91D02}" type="datetimeFigureOut">
              <a:rPr lang="es-AR" smtClean="0"/>
              <a:pPr/>
              <a:t>16/11/2023</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A0570866-5A50-4C13-B0BC-337571429F4B}" type="slidenum">
              <a:rPr lang="es-AR" smtClean="0"/>
              <a:pPr/>
              <a:t>‹Nº›</a:t>
            </a:fld>
            <a:endParaRPr lang="es-AR"/>
          </a:p>
        </p:txBody>
      </p:sp>
    </p:spTree>
    <p:extLst>
      <p:ext uri="{BB962C8B-B14F-4D97-AF65-F5344CB8AC3E}">
        <p14:creationId xmlns:p14="http://schemas.microsoft.com/office/powerpoint/2010/main" val="5214075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extLst>
      <p:ext uri="{BB962C8B-B14F-4D97-AF65-F5344CB8AC3E}">
        <p14:creationId xmlns:p14="http://schemas.microsoft.com/office/powerpoint/2010/main" val="192349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2"/>
        <p:cNvGrpSpPr/>
        <p:nvPr/>
      </p:nvGrpSpPr>
      <p:grpSpPr>
        <a:xfrm>
          <a:off x="0" y="0"/>
          <a:ext cx="0" cy="0"/>
          <a:chOff x="0" y="0"/>
          <a:chExt cx="0" cy="0"/>
        </a:xfrm>
      </p:grpSpPr>
      <p:sp>
        <p:nvSpPr>
          <p:cNvPr id="183" name="Google Shape;183;p3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184" name="Google Shape;184;p3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185" name="Google Shape;185;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6"/>
        <p:cNvGrpSpPr/>
        <p:nvPr/>
      </p:nvGrpSpPr>
      <p:grpSpPr>
        <a:xfrm>
          <a:off x="0" y="0"/>
          <a:ext cx="0" cy="0"/>
          <a:chOff x="0" y="0"/>
          <a:chExt cx="0" cy="0"/>
        </a:xfrm>
      </p:grpSpPr>
      <p:sp>
        <p:nvSpPr>
          <p:cNvPr id="187" name="Google Shape;187;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63" Type="http://schemas.openxmlformats.org/officeDocument/2006/relationships/slideLayout" Target="../slideLayouts/slideLayout7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66" Type="http://schemas.openxmlformats.org/officeDocument/2006/relationships/slideLayout" Target="../slideLayouts/slideLayout78.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theme" Target="../theme/theme2.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7"/>
        <p:cNvGrpSpPr/>
        <p:nvPr/>
      </p:nvGrpSpPr>
      <p:grpSpPr>
        <a:xfrm>
          <a:off x="0" y="0"/>
          <a:ext cx="0" cy="0"/>
          <a:chOff x="0" y="0"/>
          <a:chExt cx="0" cy="0"/>
        </a:xfrm>
      </p:grpSpPr>
      <p:sp>
        <p:nvSpPr>
          <p:cNvPr id="148" name="Google Shape;148;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49" name="Google Shape;149;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50" name="Google Shape;150;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74"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755" r:id="rId10"/>
    <p:sldLayoutId id="2147483761" r:id="rId11"/>
    <p:sldLayoutId id="21474837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40"/>
          <p:cNvSpPr txBox="1">
            <a:spLocks noGrp="1"/>
          </p:cNvSpPr>
          <p:nvPr>
            <p:ph type="title"/>
          </p:nvPr>
        </p:nvSpPr>
        <p:spPr>
          <a:xfrm>
            <a:off x="454867" y="273844"/>
            <a:ext cx="8201700" cy="4821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0" name="Google Shape;190;p40"/>
          <p:cNvSpPr txBox="1">
            <a:spLocks noGrp="1"/>
          </p:cNvSpPr>
          <p:nvPr>
            <p:ph type="body" idx="1"/>
          </p:nvPr>
        </p:nvSpPr>
        <p:spPr>
          <a:xfrm>
            <a:off x="472050" y="1341333"/>
            <a:ext cx="8199900" cy="32913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00000"/>
              </a:lnSpc>
              <a:spcBef>
                <a:spcPts val="500"/>
              </a:spcBef>
              <a:spcAft>
                <a:spcPts val="0"/>
              </a:spcAft>
              <a:buClr>
                <a:schemeClr val="dk1"/>
              </a:buClr>
              <a:buSzPts val="1500"/>
              <a:buFont typeface="Zilla Slab"/>
              <a:buChar char="​"/>
              <a:defRPr sz="1500" b="0" i="0" u="none" strike="noStrike" cap="none">
                <a:solidFill>
                  <a:schemeClr val="dk1"/>
                </a:solidFill>
                <a:latin typeface="Open Sans"/>
                <a:ea typeface="Open Sans"/>
                <a:cs typeface="Open Sans"/>
                <a:sym typeface="Open Sans"/>
              </a:defRPr>
            </a:lvl1pPr>
            <a:lvl2pPr marL="914400" marR="0" lvl="1" indent="-304800" algn="l" rtl="0">
              <a:lnSpc>
                <a:spcPct val="100000"/>
              </a:lnSpc>
              <a:spcBef>
                <a:spcPts val="500"/>
              </a:spcBef>
              <a:spcAft>
                <a:spcPts val="0"/>
              </a:spcAft>
              <a:buClr>
                <a:schemeClr val="dk1"/>
              </a:buClr>
              <a:buSzPts val="12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10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298450" algn="l" rtl="0">
              <a:lnSpc>
                <a:spcPct val="100000"/>
              </a:lnSpc>
              <a:spcBef>
                <a:spcPts val="400"/>
              </a:spcBef>
              <a:spcAft>
                <a:spcPts val="0"/>
              </a:spcAft>
              <a:buClr>
                <a:schemeClr val="dk1"/>
              </a:buClr>
              <a:buSzPts val="1100"/>
              <a:buFont typeface="Open Sans"/>
              <a:buChar char="​"/>
              <a:defRPr sz="1100" b="0" i="0" u="none" strike="noStrike" cap="none">
                <a:solidFill>
                  <a:schemeClr val="dk1"/>
                </a:solidFill>
                <a:latin typeface="Open Sans"/>
                <a:ea typeface="Open Sans"/>
                <a:cs typeface="Open Sans"/>
                <a:sym typeface="Open Sans"/>
              </a:defRPr>
            </a:lvl4pPr>
            <a:lvl5pPr marL="2286000" marR="0" lvl="4" indent="-304800" algn="l" rtl="0">
              <a:lnSpc>
                <a:spcPct val="100000"/>
              </a:lnSpc>
              <a:spcBef>
                <a:spcPts val="600"/>
              </a:spcBef>
              <a:spcAft>
                <a:spcPts val="0"/>
              </a:spcAft>
              <a:buClr>
                <a:schemeClr val="dk1"/>
              </a:buClr>
              <a:buSzPts val="1200"/>
              <a:buFont typeface="Zilla Slab"/>
              <a:buChar char="​"/>
              <a:defRPr sz="1200" b="0" i="0" u="none" strike="noStrike" cap="none">
                <a:solidFill>
                  <a:schemeClr val="dk1"/>
                </a:solidFill>
                <a:latin typeface="Open Sans"/>
                <a:ea typeface="Open Sans"/>
                <a:cs typeface="Open Sans"/>
                <a:sym typeface="Open Sans"/>
              </a:defRPr>
            </a:lvl5pPr>
            <a:lvl6pPr marL="2743200" marR="0" lvl="5" indent="-304800" algn="l" rtl="0">
              <a:lnSpc>
                <a:spcPct val="100000"/>
              </a:lnSpc>
              <a:spcBef>
                <a:spcPts val="200"/>
              </a:spcBef>
              <a:spcAft>
                <a:spcPts val="0"/>
              </a:spcAft>
              <a:buClr>
                <a:schemeClr val="dk2"/>
              </a:buClr>
              <a:buSzPts val="1200"/>
              <a:buFont typeface="Open Sans"/>
              <a:buChar char="​"/>
              <a:defRPr sz="1200" b="0" i="0" u="none" strike="noStrike" cap="none">
                <a:solidFill>
                  <a:schemeClr val="dk1"/>
                </a:solidFill>
                <a:latin typeface="Open Sans"/>
                <a:ea typeface="Open Sans"/>
                <a:cs typeface="Open Sans"/>
                <a:sym typeface="Open Sans"/>
              </a:defRPr>
            </a:lvl6pPr>
            <a:lvl7pPr marL="3200400" marR="0" lvl="6"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7pPr>
            <a:lvl8pPr marL="3657600" marR="0" lvl="7" indent="-304800" algn="l" rtl="0">
              <a:lnSpc>
                <a:spcPct val="100000"/>
              </a:lnSpc>
              <a:spcBef>
                <a:spcPts val="200"/>
              </a:spcBef>
              <a:spcAft>
                <a:spcPts val="0"/>
              </a:spcAft>
              <a:buClr>
                <a:schemeClr val="dk1"/>
              </a:buClr>
              <a:buSzPts val="1200"/>
              <a:buFont typeface="Open Sans"/>
              <a:buChar char="​"/>
              <a:defRPr sz="1200" b="0" i="0" u="none" strike="noStrike" cap="none">
                <a:solidFill>
                  <a:schemeClr val="dk1"/>
                </a:solidFill>
                <a:latin typeface="Open Sans"/>
                <a:ea typeface="Open Sans"/>
                <a:cs typeface="Open Sans"/>
                <a:sym typeface="Open Sans"/>
              </a:defRPr>
            </a:lvl8pPr>
            <a:lvl9pPr marL="4114800" marR="0" lvl="8" indent="-304800" algn="l" rtl="0">
              <a:lnSpc>
                <a:spcPct val="100000"/>
              </a:lnSpc>
              <a:spcBef>
                <a:spcPts val="200"/>
              </a:spcBef>
              <a:spcAft>
                <a:spcPts val="200"/>
              </a:spcAft>
              <a:buClr>
                <a:schemeClr val="dk1"/>
              </a:buClr>
              <a:buSzPts val="1200"/>
              <a:buFont typeface="Open Sans"/>
              <a:buChar char="​"/>
              <a:defRPr sz="1200" b="0" i="0" u="none" strike="noStrike" cap="none">
                <a:solidFill>
                  <a:schemeClr val="dk1"/>
                </a:solidFill>
                <a:latin typeface="Open Sans Light"/>
                <a:ea typeface="Open Sans Light"/>
                <a:cs typeface="Open Sans Light"/>
                <a:sym typeface="Open Sans Light"/>
              </a:defRPr>
            </a:lvl9pPr>
          </a:lstStyle>
          <a:p>
            <a:endParaRPr/>
          </a:p>
        </p:txBody>
      </p:sp>
      <p:sp>
        <p:nvSpPr>
          <p:cNvPr id="191" name="Google Shape;191;p40"/>
          <p:cNvSpPr txBox="1">
            <a:spLocks noGrp="1"/>
          </p:cNvSpPr>
          <p:nvPr>
            <p:ph type="ftr" idx="11"/>
          </p:nvPr>
        </p:nvSpPr>
        <p:spPr>
          <a:xfrm>
            <a:off x="472050" y="4849926"/>
            <a:ext cx="5643300" cy="149700"/>
          </a:xfrm>
          <a:prstGeom prst="rect">
            <a:avLst/>
          </a:prstGeom>
          <a:noFill/>
          <a:ln>
            <a:noFill/>
          </a:ln>
        </p:spPr>
        <p:txBody>
          <a:bodyPr spcFirstLastPara="1" wrap="square" lIns="68575" tIns="68575" rIns="68575" bIns="68575" anchor="b" anchorCtr="0">
            <a:noAutofit/>
          </a:bodyPr>
          <a:lstStyle>
            <a:lvl1pPr marR="0" lvl="0" algn="l" rtl="0">
              <a:lnSpc>
                <a:spcPct val="100000"/>
              </a:lnSpc>
              <a:spcBef>
                <a:spcPts val="0"/>
              </a:spcBef>
              <a:spcAft>
                <a:spcPts val="0"/>
              </a:spcAft>
              <a:buClr>
                <a:srgbClr val="000000"/>
              </a:buClr>
              <a:buSzPts val="1100"/>
              <a:buFont typeface="Arial"/>
              <a:buNone/>
              <a:defRPr sz="600" b="0" i="0" u="none" strike="noStrike" cap="none">
                <a:solidFill>
                  <a:schemeClr val="dk2"/>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Open Sans"/>
                <a:ea typeface="Open Sans"/>
                <a:cs typeface="Open Sans"/>
                <a:sym typeface="Open Sans"/>
              </a:defRPr>
            </a:lvl9pPr>
          </a:lstStyle>
          <a:p>
            <a:endParaRPr/>
          </a:p>
        </p:txBody>
      </p:sp>
      <p:sp>
        <p:nvSpPr>
          <p:cNvPr id="192" name="Google Shape;192;p40"/>
          <p:cNvSpPr txBox="1">
            <a:spLocks noGrp="1"/>
          </p:cNvSpPr>
          <p:nvPr>
            <p:ph type="sldNum" idx="12"/>
          </p:nvPr>
        </p:nvSpPr>
        <p:spPr>
          <a:xfrm>
            <a:off x="8462963" y="4848274"/>
            <a:ext cx="199200" cy="1515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chemeClr val="dk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‹Nº›</a:t>
            </a:fld>
            <a:endParaRPr/>
          </a:p>
        </p:txBody>
      </p:sp>
    </p:spTree>
  </p:cSld>
  <p:clrMap bg1="lt1" tx1="dk1" bg2="dk2" tx2="lt2" accent1="accent1" accent2="accent2" accent3="accent3" accent4="accent4" accent5="accent5" accent6="accent6" hlink="hlink" folHlink="folHlink"/>
  <p:sldLayoutIdLst>
    <p:sldLayoutId id="2147483684"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 id="2147483741" r:id="rId54"/>
    <p:sldLayoutId id="214748374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6" r:id="rId64"/>
    <p:sldLayoutId id="2147483757" r:id="rId65"/>
    <p:sldLayoutId id="2147483760" r:id="rId6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creativecommons.org/share-your-work/public-domain/cc0/" TargetMode="External"/><Relationship Id="rId7"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 Id="rId9" Type="http://schemas.openxmlformats.org/officeDocument/2006/relationships/image" Target="../media/image45.png"/></Relationships>
</file>

<file path=ppt/slides/_rels/slide1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8.jpeg"/><Relationship Id="rId7" Type="http://schemas.openxmlformats.org/officeDocument/2006/relationships/image" Target="../media/image40.png"/><Relationship Id="rId2" Type="http://schemas.openxmlformats.org/officeDocument/2006/relationships/image" Target="../media/image87.png"/><Relationship Id="rId1" Type="http://schemas.openxmlformats.org/officeDocument/2006/relationships/slideLayout" Target="../slideLayouts/slideLayout10.xml"/><Relationship Id="rId6" Type="http://schemas.openxmlformats.org/officeDocument/2006/relationships/image" Target="../media/image91.jpeg"/><Relationship Id="rId5" Type="http://schemas.openxmlformats.org/officeDocument/2006/relationships/image" Target="../media/image90.png"/><Relationship Id="rId10" Type="http://schemas.openxmlformats.org/officeDocument/2006/relationships/image" Target="../media/image94.png"/><Relationship Id="rId4" Type="http://schemas.openxmlformats.org/officeDocument/2006/relationships/image" Target="../media/image89.png"/><Relationship Id="rId9" Type="http://schemas.openxmlformats.org/officeDocument/2006/relationships/image" Target="../media/image93.jpeg"/></Relationships>
</file>

<file path=ppt/slides/_rels/slide1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2.jpeg"/></Relationships>
</file>

<file path=ppt/slides/_rels/slide1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1.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hyperlink" Target="https://peercommunityin.org/" TargetMode="External"/><Relationship Id="rId13" Type="http://schemas.openxmlformats.org/officeDocument/2006/relationships/hyperlink" Target="https://www.bioverlay.org/" TargetMode="External"/><Relationship Id="rId3" Type="http://schemas.openxmlformats.org/officeDocument/2006/relationships/hyperlink" Target="https://prelights.biologists.com/" TargetMode="External"/><Relationship Id="rId7" Type="http://schemas.openxmlformats.org/officeDocument/2006/relationships/image" Target="../media/image108.png"/><Relationship Id="rId12" Type="http://schemas.openxmlformats.org/officeDocument/2006/relationships/hyperlink" Target="https://www.reviewcommons.org/" TargetMode="External"/><Relationship Id="rId2" Type="http://schemas.openxmlformats.org/officeDocument/2006/relationships/image" Target="../media/image105.png"/><Relationship Id="rId1" Type="http://schemas.openxmlformats.org/officeDocument/2006/relationships/slideLayout" Target="../slideLayouts/slideLayout10.xml"/><Relationship Id="rId6" Type="http://schemas.openxmlformats.org/officeDocument/2006/relationships/hyperlink" Target="https://prereview.org/" TargetMode="External"/><Relationship Id="rId11" Type="http://schemas.openxmlformats.org/officeDocument/2006/relationships/image" Target="../media/image111.png"/><Relationship Id="rId5" Type="http://schemas.openxmlformats.org/officeDocument/2006/relationships/image" Target="../media/image107.jpeg"/><Relationship Id="rId10" Type="http://schemas.openxmlformats.org/officeDocument/2006/relationships/image" Target="../media/image110.jpeg"/><Relationship Id="rId4" Type="http://schemas.openxmlformats.org/officeDocument/2006/relationships/image" Target="../media/image106.png"/><Relationship Id="rId9" Type="http://schemas.openxmlformats.org/officeDocument/2006/relationships/image" Target="../media/image109.png"/><Relationship Id="rId14" Type="http://schemas.openxmlformats.org/officeDocument/2006/relationships/image" Target="../media/image1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115.png"/></Relationships>
</file>

<file path=ppt/slides/_rels/slide1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118.png"/></Relationships>
</file>

<file path=ppt/slides/_rels/slide16.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40.png"/><Relationship Id="rId2"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132.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34.png"/><Relationship Id="rId7" Type="http://schemas.openxmlformats.org/officeDocument/2006/relationships/image" Target="../media/image138.jpeg"/><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hyperlink" Target="https://figshare.com/articles/Preprint_in_the_life_sciences_-_PREreview_as_a_way_to_engage_ECRs_in_peer_review/7158476"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42.png"/><Relationship Id="rId4" Type="http://schemas.openxmlformats.org/officeDocument/2006/relationships/image" Target="../media/image141.png"/></Relationships>
</file>

<file path=ppt/slides/_rels/slide2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145.png"/></Relationships>
</file>

<file path=ppt/slides/_rels/slide2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148.png"/></Relationships>
</file>

<file path=ppt/slides/_rels/slide2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hyperlink" Target="https://peerj.com/articles/4375/" TargetMode="External"/><Relationship Id="rId2" Type="http://schemas.openxmlformats.org/officeDocument/2006/relationships/image" Target="../media/image151.jpeg"/><Relationship Id="rId1" Type="http://schemas.openxmlformats.org/officeDocument/2006/relationships/slideLayout" Target="../slideLayouts/slideLayout78.xml"/><Relationship Id="rId5" Type="http://schemas.openxmlformats.org/officeDocument/2006/relationships/image" Target="../media/image40.png"/><Relationship Id="rId4" Type="http://schemas.openxmlformats.org/officeDocument/2006/relationships/hyperlink" Target="http://twitter.com/protohedgeho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8" Type="http://schemas.openxmlformats.org/officeDocument/2006/relationships/image" Target="../media/image163.svg"/><Relationship Id="rId3" Type="http://schemas.openxmlformats.org/officeDocument/2006/relationships/image" Target="../media/image158.png"/><Relationship Id="rId7" Type="http://schemas.openxmlformats.org/officeDocument/2006/relationships/image" Target="../media/image161.png"/><Relationship Id="rId2" Type="http://schemas.openxmlformats.org/officeDocument/2006/relationships/image" Target="../media/image157.png"/><Relationship Id="rId1" Type="http://schemas.openxmlformats.org/officeDocument/2006/relationships/slideLayout" Target="../slideLayouts/slideLayout78.xml"/><Relationship Id="rId6" Type="http://schemas.openxmlformats.org/officeDocument/2006/relationships/image" Target="../media/image160.png"/><Relationship Id="rId5" Type="http://schemas.openxmlformats.org/officeDocument/2006/relationships/image" Target="../media/image160.svg"/><Relationship Id="rId4" Type="http://schemas.openxmlformats.org/officeDocument/2006/relationships/image" Target="../media/image159.png"/></Relationships>
</file>

<file path=ppt/slides/_rels/slide2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gif"/><Relationship Id="rId2" Type="http://schemas.openxmlformats.org/officeDocument/2006/relationships/image" Target="../media/image162.png"/><Relationship Id="rId1" Type="http://schemas.openxmlformats.org/officeDocument/2006/relationships/slideLayout" Target="../slideLayouts/slideLayout13.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 Id="rId9"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40.xml"/><Relationship Id="rId5" Type="http://schemas.openxmlformats.org/officeDocument/2006/relationships/image" Target="../media/image40.png"/><Relationship Id="rId4" Type="http://schemas.openxmlformats.org/officeDocument/2006/relationships/image" Target="../media/image171.png"/></Relationships>
</file>

<file path=ppt/slides/_rels/slide3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jpe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175.png"/><Relationship Id="rId7" Type="http://schemas.openxmlformats.org/officeDocument/2006/relationships/image" Target="../media/image40.png"/><Relationship Id="rId2" Type="http://schemas.openxmlformats.org/officeDocument/2006/relationships/image" Target="../media/image174.png"/><Relationship Id="rId1" Type="http://schemas.openxmlformats.org/officeDocument/2006/relationships/slideLayout" Target="../slideLayouts/slideLayout40.xml"/><Relationship Id="rId6" Type="http://schemas.openxmlformats.org/officeDocument/2006/relationships/image" Target="../media/image178.png"/><Relationship Id="rId5" Type="http://schemas.openxmlformats.org/officeDocument/2006/relationships/image" Target="../media/image177.jpeg"/><Relationship Id="rId4" Type="http://schemas.openxmlformats.org/officeDocument/2006/relationships/image" Target="../media/image176.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79.png"/><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174.png"/><Relationship Id="rId3" Type="http://schemas.openxmlformats.org/officeDocument/2006/relationships/image" Target="../media/image175.png"/><Relationship Id="rId7" Type="http://schemas.openxmlformats.org/officeDocument/2006/relationships/image" Target="../media/image183.png"/><Relationship Id="rId12" Type="http://schemas.openxmlformats.org/officeDocument/2006/relationships/image" Target="../media/image187.png"/><Relationship Id="rId2" Type="http://schemas.openxmlformats.org/officeDocument/2006/relationships/image" Target="../media/image180.png"/><Relationship Id="rId1" Type="http://schemas.openxmlformats.org/officeDocument/2006/relationships/slideLayout" Target="../slideLayouts/slideLayout40.xml"/><Relationship Id="rId6" Type="http://schemas.openxmlformats.org/officeDocument/2006/relationships/image" Target="../media/image182.png"/><Relationship Id="rId11" Type="http://schemas.openxmlformats.org/officeDocument/2006/relationships/image" Target="../media/image186.png"/><Relationship Id="rId5" Type="http://schemas.openxmlformats.org/officeDocument/2006/relationships/image" Target="../media/image181.png"/><Relationship Id="rId15" Type="http://schemas.openxmlformats.org/officeDocument/2006/relationships/image" Target="../media/image189.jpeg"/><Relationship Id="rId10" Type="http://schemas.openxmlformats.org/officeDocument/2006/relationships/image" Target="../media/image185.png"/><Relationship Id="rId4" Type="http://schemas.openxmlformats.org/officeDocument/2006/relationships/image" Target="../media/image176.png"/><Relationship Id="rId9" Type="http://schemas.openxmlformats.org/officeDocument/2006/relationships/image" Target="../media/image184.png"/><Relationship Id="rId14" Type="http://schemas.openxmlformats.org/officeDocument/2006/relationships/image" Target="../media/image188.png"/></Relationships>
</file>

<file path=ppt/slides/_rels/slide3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image" Target="../media/image40.png"/><Relationship Id="rId5" Type="http://schemas.openxmlformats.org/officeDocument/2006/relationships/image" Target="../media/image191.png"/><Relationship Id="rId4" Type="http://schemas.openxmlformats.org/officeDocument/2006/relationships/hyperlink" Target="https://www.youtube.com/watch?v=yQDFHBJX7xI&amp;feature=youtu.b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40.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37.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png"/><Relationship Id="rId1" Type="http://schemas.openxmlformats.org/officeDocument/2006/relationships/slideLayout" Target="../slideLayouts/slideLayout2.xml"/><Relationship Id="rId4" Type="http://schemas.openxmlformats.org/officeDocument/2006/relationships/image" Target="../media/image199.png"/></Relationships>
</file>

<file path=ppt/slides/_rels/slide38.xml.rels><?xml version="1.0" encoding="UTF-8" standalone="yes"?>
<Relationships xmlns="http://schemas.openxmlformats.org/package/2006/relationships"><Relationship Id="rId3" Type="http://schemas.openxmlformats.org/officeDocument/2006/relationships/image" Target="../media/image201.png"/><Relationship Id="rId7" Type="http://schemas.openxmlformats.org/officeDocument/2006/relationships/image" Target="../media/image62.png"/><Relationship Id="rId2" Type="http://schemas.openxmlformats.org/officeDocument/2006/relationships/image" Target="../media/image200.png"/><Relationship Id="rId1" Type="http://schemas.openxmlformats.org/officeDocument/2006/relationships/slideLayout" Target="../slideLayouts/slideLayout2.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s>
</file>

<file path=ppt/slides/_rels/slide39.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2.xml"/><Relationship Id="rId4" Type="http://schemas.openxmlformats.org/officeDocument/2006/relationships/image" Target="../media/image207.png"/></Relationships>
</file>

<file path=ppt/slides/_rels/slide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0.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40.png"/><Relationship Id="rId1" Type="http://schemas.openxmlformats.org/officeDocument/2006/relationships/slideLayout" Target="../slideLayouts/slideLayout40.xml"/><Relationship Id="rId4" Type="http://schemas.openxmlformats.org/officeDocument/2006/relationships/image" Target="../media/image209.png"/></Relationships>
</file>

<file path=ppt/slides/_rels/slide41.xml.rels><?xml version="1.0" encoding="UTF-8" standalone="yes"?>
<Relationships xmlns="http://schemas.openxmlformats.org/package/2006/relationships"><Relationship Id="rId2" Type="http://schemas.openxmlformats.org/officeDocument/2006/relationships/image" Target="../media/image210.emf"/><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40.png"/><Relationship Id="rId1" Type="http://schemas.openxmlformats.org/officeDocument/2006/relationships/slideLayout" Target="../slideLayouts/slideLayout40.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2.png"/></Relationships>
</file>

<file path=ppt/slides/_rels/slide4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image" Target="../media/image216.png"/></Relationships>
</file>

<file path=ppt/slides/_rels/slide44.xml.rels><?xml version="1.0" encoding="UTF-8" standalone="yes"?>
<Relationships xmlns="http://schemas.openxmlformats.org/package/2006/relationships"><Relationship Id="rId3" Type="http://schemas.openxmlformats.org/officeDocument/2006/relationships/hyperlink" Target="https://journals.plos.org/plosbiology/article?id=10.1371/journal.pbio.2000933"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218.png"/><Relationship Id="rId4" Type="http://schemas.openxmlformats.org/officeDocument/2006/relationships/image" Target="../media/image217.jpeg"/></Relationships>
</file>

<file path=ppt/slides/_rels/slide45.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77.xm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21.png"/><Relationship Id="rId7" Type="http://schemas.openxmlformats.org/officeDocument/2006/relationships/hyperlink" Target="https://rxivist.org/"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24.png"/><Relationship Id="rId11" Type="http://schemas.openxmlformats.org/officeDocument/2006/relationships/image" Target="../media/image226.png"/><Relationship Id="rId5" Type="http://schemas.openxmlformats.org/officeDocument/2006/relationships/image" Target="../media/image223.jpeg"/><Relationship Id="rId10" Type="http://schemas.openxmlformats.org/officeDocument/2006/relationships/image" Target="../media/image225.jpeg"/><Relationship Id="rId4" Type="http://schemas.openxmlformats.org/officeDocument/2006/relationships/image" Target="../media/image222.png"/><Relationship Id="rId9" Type="http://schemas.openxmlformats.org/officeDocument/2006/relationships/hyperlink" Target="https://github.com/rabdil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28.png"/><Relationship Id="rId7" Type="http://schemas.openxmlformats.org/officeDocument/2006/relationships/image" Target="../media/image231.png"/><Relationship Id="rId2" Type="http://schemas.openxmlformats.org/officeDocument/2006/relationships/image" Target="../media/image227.jpeg"/><Relationship Id="rId1" Type="http://schemas.openxmlformats.org/officeDocument/2006/relationships/slideLayout" Target="../slideLayouts/slideLayout76.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2.xml"/><Relationship Id="rId4" Type="http://schemas.openxmlformats.org/officeDocument/2006/relationships/image" Target="../media/image234.png"/></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6.xml"/><Relationship Id="rId6" Type="http://schemas.openxmlformats.org/officeDocument/2006/relationships/image" Target="../media/image236.png"/><Relationship Id="rId5" Type="http://schemas.openxmlformats.org/officeDocument/2006/relationships/image" Target="../media/image62.png"/><Relationship Id="rId4" Type="http://schemas.openxmlformats.org/officeDocument/2006/relationships/image" Target="../media/image235.jpeg"/></Relationships>
</file>

<file path=ppt/slides/_rels/slide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71.png"/><Relationship Id="rId4" Type="http://schemas.openxmlformats.org/officeDocument/2006/relationships/image" Target="../media/image70.pn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9.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6.gif"/><Relationship Id="rId3" Type="http://schemas.openxmlformats.org/officeDocument/2006/relationships/image" Target="../media/image79.png"/><Relationship Id="rId7" Type="http://schemas.openxmlformats.org/officeDocument/2006/relationships/image" Target="../media/image82.png"/><Relationship Id="rId12" Type="http://schemas.openxmlformats.org/officeDocument/2006/relationships/image" Target="../media/image85.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hyperlink" Target="https://journals.plos.org/plosbiology/article?id=10.1371/journal.pbio.3000151" TargetMode="External"/><Relationship Id="rId11" Type="http://schemas.openxmlformats.org/officeDocument/2006/relationships/image" Target="../media/image40.png"/><Relationship Id="rId5" Type="http://schemas.openxmlformats.org/officeDocument/2006/relationships/image" Target="../media/image81.png"/><Relationship Id="rId10" Type="http://schemas.openxmlformats.org/officeDocument/2006/relationships/hyperlink" Target="https://figshare.com/articles/Preprint_in_the_life_sciences_-_PREreview_as_a_way_to_engage_ECRs_in_peer_review/7158476" TargetMode="External"/><Relationship Id="rId4" Type="http://schemas.openxmlformats.org/officeDocument/2006/relationships/image" Target="../media/image80.png"/><Relationship Id="rId9"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6"/>
        <p:cNvGrpSpPr/>
        <p:nvPr/>
      </p:nvGrpSpPr>
      <p:grpSpPr>
        <a:xfrm>
          <a:off x="0" y="0"/>
          <a:ext cx="0" cy="0"/>
          <a:chOff x="0" y="0"/>
          <a:chExt cx="0" cy="0"/>
        </a:xfrm>
      </p:grpSpPr>
      <p:sp>
        <p:nvSpPr>
          <p:cNvPr id="11" name="Google Shape;716;p94"/>
          <p:cNvSpPr/>
          <p:nvPr/>
        </p:nvSpPr>
        <p:spPr>
          <a:xfrm>
            <a:off x="0" y="20775"/>
            <a:ext cx="9144000" cy="2550900"/>
          </a:xfrm>
          <a:prstGeom prst="rect">
            <a:avLst/>
          </a:prstGeom>
          <a:solidFill>
            <a:srgbClr val="EA26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13"/>
          <p:cNvSpPr txBox="1"/>
          <p:nvPr/>
        </p:nvSpPr>
        <p:spPr>
          <a:xfrm>
            <a:off x="2205984" y="6875"/>
            <a:ext cx="4622100" cy="469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000" b="0" i="0" u="none" strike="noStrike" cap="none" dirty="0">
                <a:solidFill>
                  <a:schemeClr val="dk1"/>
                </a:solidFill>
                <a:latin typeface="Zilla Slab"/>
                <a:ea typeface="Zilla Slab"/>
                <a:cs typeface="Zilla Slab"/>
                <a:sym typeface="Zilla Slab"/>
              </a:rPr>
              <a:t>The content of this presentation can be copied,</a:t>
            </a:r>
            <a:endParaRPr dirty="0"/>
          </a:p>
          <a:p>
            <a:pPr marL="0" marR="0" lvl="0" indent="0" algn="ctr" rtl="0">
              <a:lnSpc>
                <a:spcPct val="100000"/>
              </a:lnSpc>
              <a:spcBef>
                <a:spcPts val="0"/>
              </a:spcBef>
              <a:spcAft>
                <a:spcPts val="0"/>
              </a:spcAft>
              <a:buNone/>
            </a:pPr>
            <a:r>
              <a:rPr lang="en" sz="1000" b="0" i="0" u="none" strike="noStrike" cap="none" dirty="0">
                <a:solidFill>
                  <a:schemeClr val="dk1"/>
                </a:solidFill>
                <a:latin typeface="Zilla Slab"/>
                <a:ea typeface="Zilla Slab"/>
                <a:cs typeface="Zilla Slab"/>
                <a:sym typeface="Zilla Slab"/>
              </a:rPr>
              <a:t>adapted and reused according to </a:t>
            </a:r>
            <a:r>
              <a:rPr lang="en" sz="1000" b="0" i="0" u="sng" strike="noStrike" cap="none" dirty="0">
                <a:solidFill>
                  <a:srgbClr val="000000"/>
                </a:solidFill>
                <a:latin typeface="Zilla Slab"/>
                <a:ea typeface="Zilla Slab"/>
                <a:cs typeface="Zilla Slab"/>
                <a:sym typeface="Zilla Slab"/>
                <a:hlinkClick r:id="rId3">
                  <a:extLst>
                    <a:ext uri="{A12FA001-AC4F-418D-AE19-62706E023703}">
                      <ahyp:hlinkClr xmlns:ahyp="http://schemas.microsoft.com/office/drawing/2018/hyperlinkcolor" xmlns="" val="tx"/>
                    </a:ext>
                  </a:extLst>
                </a:hlinkClick>
              </a:rPr>
              <a:t>CC BY 4.0 licence</a:t>
            </a:r>
            <a:r>
              <a:rPr lang="en" sz="1000" b="0" i="0" u="sng" strike="noStrike" cap="none" dirty="0">
                <a:solidFill>
                  <a:srgbClr val="000000"/>
                </a:solidFill>
                <a:latin typeface="Zilla Slab"/>
                <a:ea typeface="Zilla Slab"/>
                <a:cs typeface="Zilla Slab"/>
                <a:sym typeface="Zilla Slab"/>
              </a:rPr>
              <a:t> </a:t>
            </a:r>
            <a:endParaRPr dirty="0"/>
          </a:p>
          <a:p>
            <a:pPr marL="0" marR="0" lvl="0" indent="0" algn="ctr" rtl="0">
              <a:lnSpc>
                <a:spcPct val="100000"/>
              </a:lnSpc>
              <a:spcBef>
                <a:spcPts val="0"/>
              </a:spcBef>
              <a:spcAft>
                <a:spcPts val="0"/>
              </a:spcAft>
              <a:buNone/>
            </a:pPr>
            <a:r>
              <a:rPr lang="en" sz="1000" b="0" i="0" u="none" strike="noStrike" cap="none" dirty="0">
                <a:solidFill>
                  <a:srgbClr val="000000"/>
                </a:solidFill>
                <a:latin typeface="Zilla Slab"/>
                <a:ea typeface="Zilla Slab"/>
                <a:cs typeface="Zilla Slab"/>
                <a:sym typeface="Zilla Slab"/>
              </a:rPr>
              <a:t>(all logos excluded)</a:t>
            </a:r>
            <a:endParaRPr sz="1400" b="0" i="0" u="none" strike="noStrike" cap="none" dirty="0">
              <a:solidFill>
                <a:srgbClr val="000000"/>
              </a:solidFill>
              <a:latin typeface="Zilla Slab"/>
              <a:ea typeface="Zilla Slab"/>
              <a:cs typeface="Zilla Slab"/>
              <a:sym typeface="Zilla Slab"/>
            </a:endParaRPr>
          </a:p>
        </p:txBody>
      </p:sp>
      <p:sp>
        <p:nvSpPr>
          <p:cNvPr id="819" name="Google Shape;819;p113"/>
          <p:cNvSpPr txBox="1"/>
          <p:nvPr/>
        </p:nvSpPr>
        <p:spPr>
          <a:xfrm>
            <a:off x="2892719" y="2799035"/>
            <a:ext cx="3507000" cy="86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200" b="0" i="0" u="none" strike="noStrike" cap="none" dirty="0">
                <a:solidFill>
                  <a:srgbClr val="000000"/>
                </a:solidFill>
                <a:latin typeface="Zilla Slab"/>
                <a:ea typeface="Zilla Slab"/>
                <a:cs typeface="Zilla Slab"/>
                <a:sym typeface="Zilla Slab"/>
              </a:rPr>
              <a:t>Humberto Debat</a:t>
            </a:r>
            <a:endParaRPr dirty="0"/>
          </a:p>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Zilla Slab"/>
                <a:ea typeface="Zilla Slab"/>
                <a:cs typeface="Zilla Slab"/>
                <a:sym typeface="Zilla Slab"/>
              </a:rPr>
              <a:t>debat.humberto@inta.gob.ar</a:t>
            </a:r>
            <a:endParaRPr dirty="0"/>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Zilla Slab"/>
                <a:ea typeface="Zilla Slab"/>
                <a:cs typeface="Zilla Slab"/>
                <a:sym typeface="Zilla Slab"/>
              </a:rPr>
              <a:t>@humbertodebat</a:t>
            </a:r>
            <a:endParaRPr sz="1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Zilla Slab"/>
              <a:ea typeface="Zilla Slab"/>
              <a:cs typeface="Zilla Slab"/>
              <a:sym typeface="Zilla Slab"/>
            </a:endParaRPr>
          </a:p>
        </p:txBody>
      </p:sp>
      <p:pic>
        <p:nvPicPr>
          <p:cNvPr id="821" name="Google Shape;821;p113"/>
          <p:cNvPicPr preferRelativeResize="0"/>
          <p:nvPr/>
        </p:nvPicPr>
        <p:blipFill rotWithShape="1">
          <a:blip r:embed="rId4">
            <a:alphaModFix/>
          </a:blip>
          <a:srcRect/>
          <a:stretch/>
        </p:blipFill>
        <p:spPr>
          <a:xfrm>
            <a:off x="3448058" y="3821983"/>
            <a:ext cx="289911" cy="235189"/>
          </a:xfrm>
          <a:prstGeom prst="rect">
            <a:avLst/>
          </a:prstGeom>
          <a:noFill/>
          <a:ln>
            <a:noFill/>
          </a:ln>
        </p:spPr>
      </p:pic>
      <p:pic>
        <p:nvPicPr>
          <p:cNvPr id="822" name="Google Shape;822;p113"/>
          <p:cNvPicPr preferRelativeResize="0"/>
          <p:nvPr/>
        </p:nvPicPr>
        <p:blipFill rotWithShape="1">
          <a:blip r:embed="rId5">
            <a:alphaModFix/>
          </a:blip>
          <a:srcRect/>
          <a:stretch/>
        </p:blipFill>
        <p:spPr>
          <a:xfrm>
            <a:off x="2892719" y="3496040"/>
            <a:ext cx="281682" cy="281682"/>
          </a:xfrm>
          <a:prstGeom prst="rect">
            <a:avLst/>
          </a:prstGeom>
          <a:noFill/>
          <a:ln>
            <a:noFill/>
          </a:ln>
        </p:spPr>
      </p:pic>
      <p:sp>
        <p:nvSpPr>
          <p:cNvPr id="823" name="Google Shape;823;p113"/>
          <p:cNvSpPr txBox="1"/>
          <p:nvPr/>
        </p:nvSpPr>
        <p:spPr>
          <a:xfrm>
            <a:off x="6828084" y="27695"/>
            <a:ext cx="2419959"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000" b="0" i="0" u="none" strike="noStrike" cap="none" dirty="0">
                <a:solidFill>
                  <a:srgbClr val="000000"/>
                </a:solidFill>
                <a:latin typeface="Zilla Slab"/>
                <a:ea typeface="Zilla Slab"/>
                <a:cs typeface="Zilla Slab"/>
                <a:sym typeface="Zilla Slab"/>
              </a:rPr>
              <a:t>Noviembre-15-2023</a:t>
            </a:r>
            <a:endParaRPr sz="2000" b="0" i="0" u="none" strike="noStrike" cap="none" dirty="0">
              <a:solidFill>
                <a:srgbClr val="000000"/>
              </a:solidFill>
              <a:latin typeface="Zilla Slab"/>
              <a:ea typeface="Zilla Slab"/>
              <a:cs typeface="Zilla Slab"/>
              <a:sym typeface="Zilla Slab"/>
            </a:endParaRPr>
          </a:p>
        </p:txBody>
      </p:sp>
      <p:sp>
        <p:nvSpPr>
          <p:cNvPr id="9" name="Google Shape;719;p94"/>
          <p:cNvSpPr/>
          <p:nvPr/>
        </p:nvSpPr>
        <p:spPr>
          <a:xfrm rot="10800000" flipH="1">
            <a:off x="4218750" y="2504175"/>
            <a:ext cx="706500" cy="359400"/>
          </a:xfrm>
          <a:prstGeom prst="triangle">
            <a:avLst>
              <a:gd name="adj" fmla="val 50000"/>
            </a:avLst>
          </a:prstGeom>
          <a:solidFill>
            <a:srgbClr val="EA26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17;p94"/>
          <p:cNvSpPr txBox="1">
            <a:spLocks/>
          </p:cNvSpPr>
          <p:nvPr/>
        </p:nvSpPr>
        <p:spPr>
          <a:xfrm>
            <a:off x="-104043" y="1276933"/>
            <a:ext cx="9242154" cy="130828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s-MX" sz="4400" dirty="0">
                <a:solidFill>
                  <a:schemeClr val="lt1"/>
                </a:solidFill>
                <a:latin typeface="Zilla Slab"/>
                <a:ea typeface="Zilla Slab"/>
                <a:cs typeface="Zilla Slab"/>
                <a:sym typeface="Zilla Slab"/>
              </a:rPr>
              <a:t>Redefiniendo investigación y comunicación científica en el paisaje actual de publicaciones académicas</a:t>
            </a:r>
            <a:endParaRPr lang="es-AR" sz="4400" dirty="0">
              <a:solidFill>
                <a:schemeClr val="lt1"/>
              </a:solidFill>
              <a:latin typeface="Zilla Slab"/>
              <a:ea typeface="Zilla Slab"/>
              <a:cs typeface="Zilla Slab"/>
              <a:sym typeface="Zilla Slab"/>
            </a:endParaRPr>
          </a:p>
        </p:txBody>
      </p:sp>
      <p:pic>
        <p:nvPicPr>
          <p:cNvPr id="13" name="Imagen 12"/>
          <p:cNvPicPr/>
          <p:nvPr/>
        </p:nvPicPr>
        <p:blipFill rotWithShape="1">
          <a:blip r:embed="rId6" cstate="print">
            <a:extLst>
              <a:ext uri="{28A0092B-C50C-407E-A947-70E740481C1C}">
                <a14:useLocalDpi xmlns:a14="http://schemas.microsoft.com/office/drawing/2010/main" val="0"/>
              </a:ext>
            </a:extLst>
          </a:blip>
          <a:srcRect l="24370"/>
          <a:stretch/>
        </p:blipFill>
        <p:spPr>
          <a:xfrm>
            <a:off x="2392565" y="4219120"/>
            <a:ext cx="4158964" cy="858520"/>
          </a:xfrm>
          <a:prstGeom prst="rect">
            <a:avLst/>
          </a:prstGeom>
        </p:spPr>
      </p:pic>
      <p:pic>
        <p:nvPicPr>
          <p:cNvPr id="2" name="Imagen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7851" y="4307592"/>
            <a:ext cx="704262" cy="704262"/>
          </a:xfrm>
          <a:prstGeom prst="rect">
            <a:avLst/>
          </a:prstGeom>
        </p:spPr>
      </p:pic>
      <p:pic>
        <p:nvPicPr>
          <p:cNvPr id="5" name="Imagen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51529" y="4303546"/>
            <a:ext cx="1103468" cy="689668"/>
          </a:xfrm>
          <a:prstGeom prst="rect">
            <a:avLst/>
          </a:prstGeom>
        </p:spPr>
      </p:pic>
      <p:pic>
        <p:nvPicPr>
          <p:cNvPr id="4" name="Imagen 3" descr="Código QR&#10;&#10;Descripción generada automáticamente">
            <a:extLst>
              <a:ext uri="{FF2B5EF4-FFF2-40B4-BE49-F238E27FC236}">
                <a16:creationId xmlns:a16="http://schemas.microsoft.com/office/drawing/2014/main" id="{671956CA-9EBB-2011-CC14-B691F744D284}"/>
              </a:ext>
            </a:extLst>
          </p:cNvPr>
          <p:cNvPicPr>
            <a:picLocks noChangeAspect="1"/>
          </p:cNvPicPr>
          <p:nvPr/>
        </p:nvPicPr>
        <p:blipFill>
          <a:blip r:embed="rId9"/>
          <a:stretch>
            <a:fillRect/>
          </a:stretch>
        </p:blipFill>
        <p:spPr>
          <a:xfrm>
            <a:off x="81153" y="2625153"/>
            <a:ext cx="1685302" cy="16853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785343" y="2521085"/>
            <a:ext cx="3488567" cy="1524017"/>
          </a:xfrm>
          <a:prstGeom prst="rect">
            <a:avLst/>
          </a:prstGeom>
        </p:spPr>
      </p:pic>
      <p:pic>
        <p:nvPicPr>
          <p:cNvPr id="3074" name="Picture 2" descr="Resultado de imagen para john inglis"/>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03090" y="4058839"/>
            <a:ext cx="780232" cy="78023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n para richard seve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86833" y="4069934"/>
            <a:ext cx="768616" cy="76861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53545" y="4058678"/>
            <a:ext cx="779872" cy="779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5772399" y="163408"/>
            <a:ext cx="3176337" cy="1169551"/>
          </a:xfrm>
          <a:prstGeom prst="rect">
            <a:avLst/>
          </a:prstGeom>
          <a:noFill/>
        </p:spPr>
        <p:txBody>
          <a:bodyPr wrap="square" rtlCol="0">
            <a:spAutoFit/>
          </a:bodyPr>
          <a:lstStyle/>
          <a:p>
            <a:r>
              <a:rPr lang="es-ES" dirty="0">
                <a:latin typeface="Zilla Slab" panose="020B0604020202020204" charset="0"/>
                <a:ea typeface="Zilla Slab" panose="020B0604020202020204" charset="0"/>
              </a:rPr>
              <a:t>…Una estimación aproximada es que el ahorro de tiempo agregado podría hacer que el ritmo del descubrimiento científico sea 5 veces más rápido en 10 años….</a:t>
            </a:r>
            <a:endParaRPr lang="es-AR" dirty="0">
              <a:latin typeface="Zilla Slab" panose="020B0604020202020204" charset="0"/>
              <a:ea typeface="Zilla Slab" panose="020B0604020202020204" charset="0"/>
            </a:endParaRPr>
          </a:p>
        </p:txBody>
      </p:sp>
      <p:sp>
        <p:nvSpPr>
          <p:cNvPr id="3" name="2 CuadroTexto"/>
          <p:cNvSpPr txBox="1"/>
          <p:nvPr/>
        </p:nvSpPr>
        <p:spPr>
          <a:xfrm flipH="1">
            <a:off x="5571743" y="1380642"/>
            <a:ext cx="3577646" cy="276999"/>
          </a:xfrm>
          <a:prstGeom prst="rect">
            <a:avLst/>
          </a:prstGeom>
          <a:noFill/>
        </p:spPr>
        <p:txBody>
          <a:bodyPr wrap="square" rtlCol="0">
            <a:spAutoFit/>
          </a:bodyPr>
          <a:lstStyle/>
          <a:p>
            <a:r>
              <a:rPr lang="es-AR" sz="1200" dirty="0">
                <a:latin typeface="Zilla Slab" panose="020B0604020202020204" charset="0"/>
                <a:ea typeface="Zilla Slab" panose="020B0604020202020204" charset="0"/>
              </a:rPr>
              <a:t>https</a:t>
            </a:r>
            <a:r>
              <a:rPr lang="es-AR" sz="1100" dirty="0">
                <a:latin typeface="Zilla Slab" panose="020B0604020202020204" charset="0"/>
                <a:ea typeface="Zilla Slab" panose="020B0604020202020204" charset="0"/>
              </a:rPr>
              <a:t>://</a:t>
            </a:r>
            <a:r>
              <a:rPr lang="es-AR" sz="1200" dirty="0">
                <a:latin typeface="Zilla Slab" panose="020B0604020202020204" charset="0"/>
                <a:ea typeface="Zilla Slab" panose="020B0604020202020204" charset="0"/>
              </a:rPr>
              <a:t>www.youtube.com/watch?v=zt9hlbet2Lk&amp;</a:t>
            </a:r>
          </a:p>
        </p:txBody>
      </p:sp>
      <p:pic>
        <p:nvPicPr>
          <p:cNvPr id="9218" name="Picture 2" descr="C:\Users\Usuario\Downloads\IMG_20200215_204520.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5987003" y="1814734"/>
            <a:ext cx="2747127" cy="2936718"/>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228861" y="4863382"/>
            <a:ext cx="5277724" cy="276999"/>
          </a:xfrm>
          <a:prstGeom prst="rect">
            <a:avLst/>
          </a:prstGeom>
        </p:spPr>
        <p:txBody>
          <a:bodyPr wrap="square">
            <a:spAutoFit/>
          </a:bodyPr>
          <a:lstStyle/>
          <a:p>
            <a:r>
              <a:rPr lang="es-AR" sz="1200" dirty="0">
                <a:latin typeface="Zilla Slab" panose="020B0604020202020204" charset="0"/>
                <a:ea typeface="Zilla Slab" panose="020B0604020202020204" charset="0"/>
              </a:rPr>
              <a:t>https://</a:t>
            </a:r>
            <a:r>
              <a:rPr lang="es-AR" sz="900" dirty="0">
                <a:latin typeface="Zilla Slab" panose="020B0604020202020204" charset="0"/>
                <a:ea typeface="Zilla Slab" panose="020B0604020202020204" charset="0"/>
              </a:rPr>
              <a:t>journals.plos.org/plosbiology/article?id=10.1371/journal.pbio.3000273</a:t>
            </a:r>
          </a:p>
        </p:txBody>
      </p:sp>
      <p:sp>
        <p:nvSpPr>
          <p:cNvPr id="11"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2" name="Google Shape;848;p115"/>
          <p:cNvPicPr preferRelativeResize="0"/>
          <p:nvPr/>
        </p:nvPicPr>
        <p:blipFill rotWithShape="1">
          <a:blip r:embed="rId7">
            <a:alphaModFix/>
          </a:blip>
          <a:srcRect/>
          <a:stretch/>
        </p:blipFill>
        <p:spPr>
          <a:xfrm>
            <a:off x="7553287" y="4976447"/>
            <a:ext cx="195276" cy="158417"/>
          </a:xfrm>
          <a:prstGeom prst="rect">
            <a:avLst/>
          </a:prstGeom>
          <a:noFill/>
          <a:ln>
            <a:noFill/>
          </a:ln>
        </p:spPr>
      </p:pic>
      <p:pic>
        <p:nvPicPr>
          <p:cNvPr id="6" name="Imagen 5"/>
          <p:cNvPicPr>
            <a:picLocks noChangeAspect="1"/>
          </p:cNvPicPr>
          <p:nvPr/>
        </p:nvPicPr>
        <p:blipFill rotWithShape="1">
          <a:blip r:embed="rId8"/>
          <a:srcRect l="16717" t="19162" r="32911" b="47803"/>
          <a:stretch/>
        </p:blipFill>
        <p:spPr>
          <a:xfrm>
            <a:off x="318402" y="30467"/>
            <a:ext cx="4035566" cy="1488675"/>
          </a:xfrm>
          <a:prstGeom prst="rect">
            <a:avLst/>
          </a:prstGeom>
        </p:spPr>
      </p:pic>
      <p:sp>
        <p:nvSpPr>
          <p:cNvPr id="7" name="AutoShape 2" descr="pbs.twimg.com/profile_images/52493757098401382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5126" name="Picture 6" descr="Erin K. O'Shea | American Academy of Arts and Scienc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4278" y="21911"/>
            <a:ext cx="1086812" cy="752893"/>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p:cNvSpPr/>
          <p:nvPr/>
        </p:nvSpPr>
        <p:spPr>
          <a:xfrm>
            <a:off x="460375" y="2330812"/>
            <a:ext cx="4572000" cy="230832"/>
          </a:xfrm>
          <a:prstGeom prst="rect">
            <a:avLst/>
          </a:prstGeom>
        </p:spPr>
        <p:txBody>
          <a:bodyPr>
            <a:spAutoFit/>
          </a:bodyPr>
          <a:lstStyle/>
          <a:p>
            <a:r>
              <a:rPr lang="es-AR" sz="900" dirty="0">
                <a:latin typeface="Zilla Slab" panose="020B0604020202020204" charset="0"/>
                <a:ea typeface="Zilla Slab" panose="020B0604020202020204" charset="0"/>
              </a:rPr>
              <a:t>https://journals.plos.org/plosbiology/article?id=10.1371/journal.pbio.3000116</a:t>
            </a:r>
          </a:p>
        </p:txBody>
      </p:sp>
      <p:sp>
        <p:nvSpPr>
          <p:cNvPr id="10" name="Rectángulo 9"/>
          <p:cNvSpPr/>
          <p:nvPr/>
        </p:nvSpPr>
        <p:spPr>
          <a:xfrm>
            <a:off x="1313589" y="1460989"/>
            <a:ext cx="2093843" cy="276999"/>
          </a:xfrm>
          <a:prstGeom prst="rect">
            <a:avLst/>
          </a:prstGeom>
        </p:spPr>
        <p:txBody>
          <a:bodyPr wrap="none">
            <a:spAutoFit/>
          </a:bodyPr>
          <a:lstStyle/>
          <a:p>
            <a:r>
              <a:rPr lang="es-AR" sz="1200" dirty="0">
                <a:solidFill>
                  <a:srgbClr val="202020"/>
                </a:solidFill>
                <a:latin typeface="Zilla Slab" panose="020B0604020202020204" charset="0"/>
                <a:ea typeface="Zilla Slab" panose="020B0604020202020204" charset="0"/>
              </a:rPr>
              <a:t>“</a:t>
            </a:r>
            <a:r>
              <a:rPr lang="es-AR" sz="1200" dirty="0" err="1">
                <a:solidFill>
                  <a:srgbClr val="202020"/>
                </a:solidFill>
                <a:latin typeface="Zilla Slab" panose="020B0604020202020204" charset="0"/>
                <a:ea typeface="Zilla Slab" panose="020B0604020202020204" charset="0"/>
              </a:rPr>
              <a:t>publish</a:t>
            </a:r>
            <a:r>
              <a:rPr lang="es-AR" sz="1200" dirty="0">
                <a:solidFill>
                  <a:srgbClr val="202020"/>
                </a:solidFill>
                <a:latin typeface="Zilla Slab" panose="020B0604020202020204" charset="0"/>
                <a:ea typeface="Zilla Slab" panose="020B0604020202020204" charset="0"/>
              </a:rPr>
              <a:t> </a:t>
            </a:r>
            <a:r>
              <a:rPr lang="es-AR" sz="1200" dirty="0" err="1">
                <a:solidFill>
                  <a:srgbClr val="202020"/>
                </a:solidFill>
                <a:latin typeface="Zilla Slab" panose="020B0604020202020204" charset="0"/>
                <a:ea typeface="Zilla Slab" panose="020B0604020202020204" charset="0"/>
              </a:rPr>
              <a:t>first</a:t>
            </a:r>
            <a:r>
              <a:rPr lang="es-AR" sz="1200" dirty="0">
                <a:solidFill>
                  <a:srgbClr val="202020"/>
                </a:solidFill>
                <a:latin typeface="Zilla Slab" panose="020B0604020202020204" charset="0"/>
                <a:ea typeface="Zilla Slab" panose="020B0604020202020204" charset="0"/>
              </a:rPr>
              <a:t>, </a:t>
            </a:r>
            <a:r>
              <a:rPr lang="es-AR" sz="1200" dirty="0" err="1">
                <a:solidFill>
                  <a:srgbClr val="202020"/>
                </a:solidFill>
                <a:latin typeface="Zilla Slab" panose="020B0604020202020204" charset="0"/>
                <a:ea typeface="Zilla Slab" panose="020B0604020202020204" charset="0"/>
              </a:rPr>
              <a:t>curate</a:t>
            </a:r>
            <a:r>
              <a:rPr lang="es-AR" sz="1200" dirty="0">
                <a:solidFill>
                  <a:srgbClr val="202020"/>
                </a:solidFill>
                <a:latin typeface="Zilla Slab" panose="020B0604020202020204" charset="0"/>
                <a:ea typeface="Zilla Slab" panose="020B0604020202020204" charset="0"/>
              </a:rPr>
              <a:t> </a:t>
            </a:r>
            <a:r>
              <a:rPr lang="es-AR" sz="1200" dirty="0" err="1">
                <a:solidFill>
                  <a:srgbClr val="202020"/>
                </a:solidFill>
                <a:latin typeface="Zilla Slab" panose="020B0604020202020204" charset="0"/>
                <a:ea typeface="Zilla Slab" panose="020B0604020202020204" charset="0"/>
              </a:rPr>
              <a:t>second</a:t>
            </a:r>
            <a:r>
              <a:rPr lang="es-AR" sz="1200" dirty="0">
                <a:solidFill>
                  <a:srgbClr val="202020"/>
                </a:solidFill>
                <a:latin typeface="Zilla Slab" panose="020B0604020202020204" charset="0"/>
                <a:ea typeface="Zilla Slab" panose="020B0604020202020204" charset="0"/>
              </a:rPr>
              <a:t>”</a:t>
            </a:r>
            <a:endParaRPr lang="es-AR" sz="1200" dirty="0">
              <a:latin typeface="Zilla Slab" panose="020B0604020202020204" charset="0"/>
              <a:ea typeface="Zilla Slab" panose="020B0604020202020204" charset="0"/>
            </a:endParaRPr>
          </a:p>
        </p:txBody>
      </p:sp>
      <p:sp>
        <p:nvSpPr>
          <p:cNvPr id="13" name="Rectángulo 12"/>
          <p:cNvSpPr/>
          <p:nvPr/>
        </p:nvSpPr>
        <p:spPr>
          <a:xfrm>
            <a:off x="-3032" y="1609336"/>
            <a:ext cx="5741509" cy="769441"/>
          </a:xfrm>
          <a:prstGeom prst="rect">
            <a:avLst/>
          </a:prstGeom>
        </p:spPr>
        <p:txBody>
          <a:bodyPr wrap="square">
            <a:spAutoFit/>
          </a:bodyPr>
          <a:lstStyle/>
          <a:p>
            <a:r>
              <a:rPr lang="en-US" sz="1100" dirty="0">
                <a:solidFill>
                  <a:srgbClr val="202020"/>
                </a:solidFill>
                <a:latin typeface="Zilla Slab" panose="020B0604020202020204" charset="0"/>
                <a:ea typeface="Zilla Slab" panose="020B0604020202020204" charset="0"/>
              </a:rPr>
              <a:t>authors decide when and what to publish; peer review reports are published, either anonymously or with attribution; and curation occurs after publication, incorporating community feedback and expert judgment to select articles for target audiences and to evaluate whether scientific work has stood the test of time</a:t>
            </a:r>
            <a:endParaRPr lang="es-AR" sz="1100" dirty="0">
              <a:latin typeface="Zilla Slab" panose="020B0604020202020204" charset="0"/>
              <a:ea typeface="Zilla Slab" panose="020B0604020202020204" charset="0"/>
            </a:endParaRPr>
          </a:p>
        </p:txBody>
      </p:sp>
      <p:pic>
        <p:nvPicPr>
          <p:cNvPr id="5128" name="Picture 8" descr="Bodo Stern, Chief of Strategic Initiatives | HHM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89912" y="19470"/>
            <a:ext cx="822327" cy="822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579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80;p105"/>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3300"/>
              <a:buFont typeface="Calibri"/>
              <a:buNone/>
              <a:tabLst/>
              <a:defRPr/>
            </a:pPr>
            <a:r>
              <a:rPr kumimoji="0" lang="es-AR" sz="1800" b="0" i="0" u="none" strike="noStrike" kern="0" cap="none" spc="0" normalizeH="0" baseline="0" noProof="0" dirty="0">
                <a:ln>
                  <a:noFill/>
                </a:ln>
                <a:solidFill>
                  <a:srgbClr val="FFFFFF"/>
                </a:solidFill>
                <a:effectLst/>
                <a:uLnTx/>
                <a:uFillTx/>
                <a:latin typeface="Zilla Slab"/>
                <a:ea typeface="Zilla Slab"/>
                <a:cs typeface="Zilla Slab"/>
                <a:sym typeface="Zilla Slab"/>
              </a:rPr>
              <a:t>Riesgos potenciales asociados a la difusión de preprints</a:t>
            </a: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68802" y="676021"/>
            <a:ext cx="2799402" cy="2099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904690" y="2982591"/>
            <a:ext cx="4304306" cy="95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099935" y="1027343"/>
            <a:ext cx="1140297" cy="118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538723" y="2543582"/>
            <a:ext cx="2417810" cy="8685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3769141" y="851230"/>
            <a:ext cx="2360271" cy="153375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8"/>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6533961" y="2681805"/>
            <a:ext cx="2106827" cy="2097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2595475" y="4012248"/>
            <a:ext cx="3270101" cy="102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descr="C:\Users\Usuario\Downloads\IMG_20190115_212155.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4179" y="3406835"/>
            <a:ext cx="1574324" cy="1574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65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8359" y="4761492"/>
            <a:ext cx="3539752" cy="276999"/>
          </a:xfrm>
          <a:prstGeom prst="rect">
            <a:avLst/>
          </a:prstGeom>
        </p:spPr>
        <p:txBody>
          <a:bodyPr wrap="none">
            <a:spAutoFit/>
          </a:bodyPr>
          <a:lstStyle/>
          <a:p>
            <a:r>
              <a:rPr lang="es-AR" sz="1200" dirty="0">
                <a:latin typeface="Zilla Slab" panose="020B0604020202020204" charset="0"/>
                <a:ea typeface="Zilla Slab" panose="020B0604020202020204" charset="0"/>
              </a:rPr>
              <a:t>https://www.biorxiv.org/content/10.1101/581892v4</a:t>
            </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36387" y="144380"/>
            <a:ext cx="4708388" cy="2866842"/>
          </a:xfrm>
          <a:prstGeom prst="rect">
            <a:avLst/>
          </a:prstGeom>
        </p:spPr>
      </p:pic>
      <p:sp>
        <p:nvSpPr>
          <p:cNvPr id="4" name="Rectángulo 3"/>
          <p:cNvSpPr/>
          <p:nvPr/>
        </p:nvSpPr>
        <p:spPr>
          <a:xfrm>
            <a:off x="3973852" y="4545560"/>
            <a:ext cx="5116360" cy="246221"/>
          </a:xfrm>
          <a:prstGeom prst="rect">
            <a:avLst/>
          </a:prstGeom>
        </p:spPr>
        <p:txBody>
          <a:bodyPr wrap="square">
            <a:spAutoFit/>
          </a:bodyPr>
          <a:lstStyle/>
          <a:p>
            <a:r>
              <a:rPr lang="es-AR" sz="1000" dirty="0">
                <a:latin typeface="Zilla Slab" panose="020B0604020202020204" charset="0"/>
                <a:ea typeface="Zilla Slab" panose="020B0604020202020204" charset="0"/>
              </a:rPr>
              <a:t>https://researchintegrityjournal.biomedcentral.com/articles/10.1186/s41073-020-00101-3</a:t>
            </a:r>
          </a:p>
        </p:txBody>
      </p:sp>
      <p:sp>
        <p:nvSpPr>
          <p:cNvPr id="5" name="Rectángulo 4"/>
          <p:cNvSpPr/>
          <p:nvPr/>
        </p:nvSpPr>
        <p:spPr>
          <a:xfrm>
            <a:off x="136387" y="3088609"/>
            <a:ext cx="4572000" cy="738664"/>
          </a:xfrm>
          <a:prstGeom prst="rect">
            <a:avLst/>
          </a:prstGeom>
        </p:spPr>
        <p:txBody>
          <a:bodyPr>
            <a:spAutoFit/>
          </a:bodyPr>
          <a:lstStyle/>
          <a:p>
            <a:r>
              <a:rPr lang="en-US" dirty="0">
                <a:solidFill>
                  <a:schemeClr val="tx1"/>
                </a:solidFill>
                <a:latin typeface="Zilla Slab" panose="020B0604020202020204" charset="0"/>
                <a:ea typeface="Zilla Slab" panose="020B0604020202020204" charset="0"/>
              </a:rPr>
              <a:t>quality of reporting in preprints in the life sciences is within a similar range as that of peer-reviewed articles, albeit slightly lower on average</a:t>
            </a:r>
            <a:endParaRPr lang="es-AR" dirty="0">
              <a:solidFill>
                <a:schemeClr val="tx1"/>
              </a:solidFill>
              <a:latin typeface="Zilla Slab" panose="020B0604020202020204" charset="0"/>
              <a:ea typeface="Zilla Slab" panose="020B0604020202020204" charset="0"/>
            </a:endParaRPr>
          </a:p>
        </p:txBody>
      </p:sp>
      <p:sp>
        <p:nvSpPr>
          <p:cNvPr id="6" name="Rectángulo 5"/>
          <p:cNvSpPr/>
          <p:nvPr/>
        </p:nvSpPr>
        <p:spPr>
          <a:xfrm>
            <a:off x="136387" y="3836854"/>
            <a:ext cx="4572000" cy="954107"/>
          </a:xfrm>
          <a:prstGeom prst="rect">
            <a:avLst/>
          </a:prstGeom>
        </p:spPr>
        <p:txBody>
          <a:bodyPr>
            <a:spAutoFit/>
          </a:bodyPr>
          <a:lstStyle/>
          <a:p>
            <a:r>
              <a:rPr lang="en-US" dirty="0">
                <a:solidFill>
                  <a:schemeClr val="tx1"/>
                </a:solidFill>
                <a:latin typeface="Zilla Slab" panose="020B0604020202020204" charset="0"/>
                <a:ea typeface="Zilla Slab" panose="020B0604020202020204" charset="0"/>
              </a:rPr>
              <a:t>Changes in reporting from preprints to peer-reviewed versions did not correlate with the impact factor of the publication venue or with the time lag from bioRxiv to journal publication</a:t>
            </a:r>
            <a:endParaRPr lang="es-AR" dirty="0">
              <a:solidFill>
                <a:schemeClr val="tx1"/>
              </a:solidFill>
              <a:latin typeface="Zilla Slab" panose="020B0604020202020204" charset="0"/>
              <a:ea typeface="Zilla Slab" panose="020B0604020202020204" charset="0"/>
            </a:endParaRPr>
          </a:p>
        </p:txBody>
      </p:sp>
      <p:pic>
        <p:nvPicPr>
          <p:cNvPr id="1026" name="Picture 2" descr="fig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8387" y="1643175"/>
            <a:ext cx="4165974" cy="1946149"/>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9" name="Google Shape;848;p115"/>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894341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968;p112"/>
          <p:cNvSpPr txBox="1">
            <a:spLocks noGrp="1"/>
          </p:cNvSpPr>
          <p:nvPr>
            <p:ph type="title"/>
          </p:nvPr>
        </p:nvSpPr>
        <p:spPr>
          <a:xfrm>
            <a:off x="3676882" y="1104623"/>
            <a:ext cx="2787001" cy="1587425"/>
          </a:xfrm>
          <a:prstGeom prst="rect">
            <a:avLst/>
          </a:prstGeom>
        </p:spPr>
        <p:txBody>
          <a:bodyPr spcFirstLastPara="1" wrap="square" lIns="68575" tIns="68575" rIns="68575" bIns="68575" anchor="b" anchorCtr="0">
            <a:noAutofit/>
          </a:bodyPr>
          <a:lstStyle/>
          <a:p>
            <a:pPr lvl="0" algn="ctr"/>
            <a:r>
              <a:rPr lang="es-AR" dirty="0"/>
              <a:t>Preprints como </a:t>
            </a:r>
            <a:r>
              <a:rPr lang="es-AR" dirty="0">
                <a:solidFill>
                  <a:schemeClr val="lt1"/>
                </a:solidFill>
                <a:highlight>
                  <a:srgbClr val="EA2629"/>
                </a:highlight>
                <a:latin typeface="Zilla Slab" panose="020B0604020202020204" charset="0"/>
                <a:ea typeface="Zilla Slab" panose="020B0604020202020204" charset="0"/>
              </a:rPr>
              <a:t>vehículo</a:t>
            </a:r>
            <a:r>
              <a:rPr lang="es-AR" dirty="0"/>
              <a:t> de </a:t>
            </a:r>
            <a:r>
              <a:rPr lang="es-AR" i="1" dirty="0"/>
              <a:t>innovación</a:t>
            </a:r>
            <a:r>
              <a:rPr lang="es-AR" dirty="0"/>
              <a:t> en </a:t>
            </a:r>
            <a:r>
              <a:rPr lang="es-AR" dirty="0">
                <a:solidFill>
                  <a:schemeClr val="lt1"/>
                </a:solidFill>
                <a:highlight>
                  <a:srgbClr val="EA2629"/>
                </a:highlight>
                <a:latin typeface="Zilla Slab" panose="020B0604020202020204" charset="0"/>
                <a:ea typeface="Zilla Slab" panose="020B0604020202020204" charset="0"/>
              </a:rPr>
              <a:t>peer </a:t>
            </a:r>
            <a:r>
              <a:rPr lang="es-AR" dirty="0" err="1">
                <a:solidFill>
                  <a:schemeClr val="lt1"/>
                </a:solidFill>
                <a:highlight>
                  <a:srgbClr val="EA2629"/>
                </a:highlight>
                <a:latin typeface="Zilla Slab" panose="020B0604020202020204" charset="0"/>
                <a:ea typeface="Zilla Slab" panose="020B0604020202020204" charset="0"/>
              </a:rPr>
              <a:t>review</a:t>
            </a: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792" y="128418"/>
            <a:ext cx="2810905" cy="863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91203" y="1068396"/>
            <a:ext cx="3120082" cy="1384995"/>
          </a:xfrm>
          <a:prstGeom prst="rect">
            <a:avLst/>
          </a:prstGeom>
        </p:spPr>
        <p:txBody>
          <a:bodyPr wrap="square">
            <a:spAutoFit/>
          </a:bodyPr>
          <a:lstStyle/>
          <a:p>
            <a:pPr lvl="0" algn="ctr">
              <a:defRPr/>
            </a:pPr>
            <a:r>
              <a:rPr lang="en-US" sz="1200" dirty="0">
                <a:latin typeface="Zilla Slab" panose="020B0604020202020204" charset="0"/>
                <a:ea typeface="Zilla Slab" panose="020B0604020202020204" charset="0"/>
                <a:hlinkClick r:id="rId3"/>
              </a:rPr>
              <a:t>https://prelights.biologists.com/</a:t>
            </a:r>
            <a:r>
              <a:rPr lang="en-US" sz="1200" dirty="0">
                <a:latin typeface="Zilla Slab" panose="020B0604020202020204" charset="0"/>
                <a:ea typeface="Zilla Slab" panose="020B0604020202020204" charset="0"/>
              </a:rPr>
              <a:t> </a:t>
            </a:r>
          </a:p>
          <a:p>
            <a:pPr lvl="0" algn="ctr">
              <a:defRPr/>
            </a:pPr>
            <a:r>
              <a:rPr lang="es-AR" sz="1200" dirty="0">
                <a:latin typeface="Zilla Slab" panose="020B0604020202020204" charset="0"/>
                <a:ea typeface="Zilla Slab" panose="020B0604020202020204" charset="0"/>
              </a:rPr>
              <a:t>Un servicio dirigido por la comunidad biológica y respaldado por </a:t>
            </a:r>
            <a:r>
              <a:rPr lang="es-AR" sz="1200" dirty="0" err="1">
                <a:latin typeface="Zilla Slab" panose="020B0604020202020204" charset="0"/>
                <a:ea typeface="Zilla Slab" panose="020B0604020202020204" charset="0"/>
              </a:rPr>
              <a:t>The</a:t>
            </a:r>
            <a:r>
              <a:rPr lang="es-AR" sz="1200" dirty="0">
                <a:latin typeface="Zilla Slab" panose="020B0604020202020204" charset="0"/>
                <a:ea typeface="Zilla Slab" panose="020B0604020202020204" charset="0"/>
              </a:rPr>
              <a:t> Company of </a:t>
            </a:r>
            <a:r>
              <a:rPr lang="es-AR" sz="1200" dirty="0" err="1">
                <a:latin typeface="Zilla Slab" panose="020B0604020202020204" charset="0"/>
                <a:ea typeface="Zilla Slab" panose="020B0604020202020204" charset="0"/>
              </a:rPr>
              <a:t>Biologists</a:t>
            </a:r>
            <a:r>
              <a:rPr lang="es-AR" sz="1200" dirty="0">
                <a:latin typeface="Zilla Slab" panose="020B0604020202020204" charset="0"/>
                <a:ea typeface="Zilla Slab" panose="020B0604020202020204" charset="0"/>
              </a:rPr>
              <a:t>. Aquí, un equipo de científicos revisa, destaca y comenta periódicamente los preprints que consideran de interés para la comunidad biológica.</a:t>
            </a:r>
            <a:endParaRPr kumimoji="0" lang="es-AR" sz="12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729948" y="39309"/>
            <a:ext cx="2017238" cy="897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https://pbs.twimg.com/profile_images/1163611678342184960/UskoaL9G_400x4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575007"/>
            <a:ext cx="1527140" cy="1527140"/>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1493195" y="2542567"/>
            <a:ext cx="3489512" cy="1569660"/>
          </a:xfrm>
          <a:prstGeom prst="rect">
            <a:avLst/>
          </a:prstGeom>
        </p:spPr>
        <p:txBody>
          <a:bodyPr wrap="square">
            <a:spAutoFit/>
          </a:bodyPr>
          <a:lstStyle/>
          <a:p>
            <a:pPr lvl="0" algn="ctr">
              <a:defRPr/>
            </a:pPr>
            <a:r>
              <a:rPr lang="es-AR" sz="1200" dirty="0">
                <a:latin typeface="Zilla Slab" panose="020B0604020202020204" charset="0"/>
                <a:ea typeface="Zilla Slab" panose="020B0604020202020204" charset="0"/>
              </a:rPr>
              <a:t>Catalizando el cambio en la revisión por pares a través de la equidad, la apertura y la colaboración </a:t>
            </a:r>
            <a:r>
              <a:rPr lang="es-AR" sz="1200" dirty="0" err="1">
                <a:latin typeface="Zilla Slab" panose="020B0604020202020204" charset="0"/>
                <a:ea typeface="Zilla Slab" panose="020B0604020202020204" charset="0"/>
              </a:rPr>
              <a:t>PREreview</a:t>
            </a:r>
            <a:r>
              <a:rPr lang="es-AR" sz="1200" dirty="0">
                <a:latin typeface="Zilla Slab" panose="020B0604020202020204" charset="0"/>
                <a:ea typeface="Zilla Slab" panose="020B0604020202020204" charset="0"/>
              </a:rPr>
              <a:t> es una plataforma, un centro de recursos y un convocante. Brindamos formas para que los comentarios sobre los preprints se realicen de manera abierta, rápida, constructiva y por parte de una comunidad global de pares. </a:t>
            </a:r>
            <a:r>
              <a:rPr lang="es-AR" sz="1200" dirty="0">
                <a:latin typeface="Zilla Slab" panose="020B0604020202020204" charset="0"/>
                <a:ea typeface="Zilla Slab" panose="020B0604020202020204" charset="0"/>
                <a:hlinkClick r:id="rId6"/>
              </a:rPr>
              <a:t>https://prereview.org/</a:t>
            </a:r>
            <a:r>
              <a:rPr lang="es-AR" sz="1200" dirty="0">
                <a:latin typeface="Zilla Slab" panose="020B0604020202020204" charset="0"/>
                <a:ea typeface="Zilla Slab" panose="020B0604020202020204" charset="0"/>
              </a:rPr>
              <a:t> </a:t>
            </a:r>
            <a:endParaRPr kumimoji="0" lang="es-AR" sz="12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endParaRPr>
          </a:p>
        </p:txBody>
      </p:sp>
      <p:pic>
        <p:nvPicPr>
          <p:cNvPr id="1031" name="Picture 7" descr="https://evolbiol.peercommunityin.org/PCIEvolBiol/static/images/backgroun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6294" y="2594844"/>
            <a:ext cx="2944906" cy="747894"/>
          </a:xfrm>
          <a:prstGeom prst="rect">
            <a:avLst/>
          </a:prstGeom>
          <a:noFill/>
          <a:extLst>
            <a:ext uri="{909E8E84-426E-40DD-AFC4-6F175D3DCCD1}">
              <a14:hiddenFill xmlns:a14="http://schemas.microsoft.com/office/drawing/2010/main">
                <a:solidFill>
                  <a:srgbClr val="FFFFFF"/>
                </a:solidFill>
              </a14:hiddenFill>
            </a:ext>
          </a:extLst>
        </p:spPr>
      </p:pic>
      <p:sp>
        <p:nvSpPr>
          <p:cNvPr id="10" name="9 Rectángulo"/>
          <p:cNvSpPr/>
          <p:nvPr/>
        </p:nvSpPr>
        <p:spPr>
          <a:xfrm>
            <a:off x="4873797" y="3338577"/>
            <a:ext cx="4352089" cy="646331"/>
          </a:xfrm>
          <a:prstGeom prst="rect">
            <a:avLst/>
          </a:prstGeom>
        </p:spPr>
        <p:txBody>
          <a:bodyPr wrap="square">
            <a:spAutoFit/>
          </a:bodyPr>
          <a:lstStyle/>
          <a:p>
            <a:pPr lvl="0" algn="ctr">
              <a:defRPr/>
            </a:pPr>
            <a:r>
              <a:rPr lang="en-US" sz="1200" dirty="0">
                <a:latin typeface="Zilla Slab" panose="020B0604020202020204" charset="0"/>
                <a:ea typeface="Zilla Slab" panose="020B0604020202020204" charset="0"/>
                <a:hlinkClick r:id="rId8"/>
              </a:rPr>
              <a:t>https://peercommunityin.org/</a:t>
            </a:r>
            <a:r>
              <a:rPr lang="en-US" sz="1200" dirty="0">
                <a:latin typeface="Zilla Slab" panose="020B0604020202020204" charset="0"/>
                <a:ea typeface="Zilla Slab" panose="020B0604020202020204" charset="0"/>
              </a:rPr>
              <a:t> a non-profit organization of researchers offering peer review, recommendation and publication of scientific articles in open access for free</a:t>
            </a:r>
            <a:endParaRPr kumimoji="0" lang="es-AR" sz="12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endParaRPr>
          </a:p>
        </p:txBody>
      </p:sp>
      <p:sp>
        <p:nvSpPr>
          <p:cNvPr id="11" name="10 Rectángulo"/>
          <p:cNvSpPr/>
          <p:nvPr/>
        </p:nvSpPr>
        <p:spPr>
          <a:xfrm>
            <a:off x="-350100" y="4038254"/>
            <a:ext cx="4572000" cy="52322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A New Pilot Project: </a:t>
            </a:r>
            <a:r>
              <a:rPr kumimoji="0" lang="en-US" sz="1400" b="0" i="0" u="none" strike="noStrike" kern="0" cap="none" spc="0" normalizeH="0" baseline="0" noProof="0" dirty="0" err="1">
                <a:ln>
                  <a:noFill/>
                </a:ln>
                <a:solidFill>
                  <a:srgbClr val="000000"/>
                </a:solidFill>
                <a:effectLst/>
                <a:uLnTx/>
                <a:uFillTx/>
                <a:latin typeface="Zilla Slab" panose="020B0604020202020204" charset="0"/>
                <a:ea typeface="Zilla Slab" panose="020B0604020202020204" charset="0"/>
                <a:cs typeface="Arial"/>
                <a:sym typeface="Arial"/>
              </a:rPr>
              <a:t>TRiP</a:t>
            </a:r>
            <a:r>
              <a:rPr kumimoji="0" lang="en-US"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Transparent Review in Preprints; Powered by Hypothesis Annotation</a:t>
            </a:r>
          </a:p>
        </p:txBody>
      </p:sp>
      <p:pic>
        <p:nvPicPr>
          <p:cNvPr id="1035" name="Picture 11" descr="C:\Users\Usuario\Desktop\hypothesislogomark.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5123" y="4235205"/>
            <a:ext cx="1571625" cy="33337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Users\Usuario\Downloads\IMG_20190401_13015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73754" y="83170"/>
            <a:ext cx="1944353" cy="246249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11"/>
          <a:stretch>
            <a:fillRect/>
          </a:stretch>
        </p:blipFill>
        <p:spPr>
          <a:xfrm>
            <a:off x="326068" y="4309944"/>
            <a:ext cx="1400175" cy="771525"/>
          </a:xfrm>
          <a:prstGeom prst="rect">
            <a:avLst/>
          </a:prstGeom>
        </p:spPr>
      </p:pic>
      <p:sp>
        <p:nvSpPr>
          <p:cNvPr id="3" name="Rectángulo 2"/>
          <p:cNvSpPr/>
          <p:nvPr/>
        </p:nvSpPr>
        <p:spPr>
          <a:xfrm>
            <a:off x="1819971" y="4622432"/>
            <a:ext cx="2122697" cy="400110"/>
          </a:xfrm>
          <a:prstGeom prst="rect">
            <a:avLst/>
          </a:prstGeom>
        </p:spPr>
        <p:txBody>
          <a:bodyPr wrap="none">
            <a:spAutoFit/>
          </a:bodyPr>
          <a:lstStyle/>
          <a:p>
            <a:r>
              <a:rPr lang="es-AR" sz="1000" dirty="0">
                <a:latin typeface="Zilla Slab" panose="020B0604020202020204" charset="0"/>
                <a:ea typeface="Zilla Slab" panose="020B0604020202020204" charset="0"/>
                <a:hlinkClick r:id="rId12"/>
              </a:rPr>
              <a:t>https://www.reviewcommons.org/</a:t>
            </a:r>
            <a:r>
              <a:rPr lang="es-AR" sz="1000" dirty="0">
                <a:latin typeface="Zilla Slab" panose="020B0604020202020204" charset="0"/>
                <a:ea typeface="Zilla Slab" panose="020B0604020202020204" charset="0"/>
              </a:rPr>
              <a:t> </a:t>
            </a:r>
          </a:p>
          <a:p>
            <a:r>
              <a:rPr lang="es-AR" sz="1000" dirty="0" err="1">
                <a:latin typeface="Zilla Slab" panose="020B0604020202020204" charset="0"/>
                <a:ea typeface="Zilla Slab" panose="020B0604020202020204" charset="0"/>
              </a:rPr>
              <a:t>The</a:t>
            </a:r>
            <a:r>
              <a:rPr lang="es-AR" sz="1000" dirty="0">
                <a:latin typeface="Zilla Slab" panose="020B0604020202020204" charset="0"/>
                <a:ea typeface="Zilla Slab" panose="020B0604020202020204" charset="0"/>
              </a:rPr>
              <a:t> </a:t>
            </a:r>
            <a:r>
              <a:rPr lang="es-AR" sz="1000" dirty="0" err="1">
                <a:latin typeface="Zilla Slab" panose="020B0604020202020204" charset="0"/>
                <a:ea typeface="Zilla Slab" panose="020B0604020202020204" charset="0"/>
              </a:rPr>
              <a:t>preprint</a:t>
            </a:r>
            <a:r>
              <a:rPr lang="es-AR" sz="1000" dirty="0">
                <a:latin typeface="Zilla Slab" panose="020B0604020202020204" charset="0"/>
                <a:ea typeface="Zilla Slab" panose="020B0604020202020204" charset="0"/>
              </a:rPr>
              <a:t> peer-</a:t>
            </a:r>
            <a:r>
              <a:rPr lang="es-AR" sz="1000" dirty="0" err="1">
                <a:latin typeface="Zilla Slab" panose="020B0604020202020204" charset="0"/>
                <a:ea typeface="Zilla Slab" panose="020B0604020202020204" charset="0"/>
              </a:rPr>
              <a:t>review</a:t>
            </a:r>
            <a:r>
              <a:rPr lang="es-AR" sz="1000" dirty="0">
                <a:latin typeface="Zilla Slab" panose="020B0604020202020204" charset="0"/>
                <a:ea typeface="Zilla Slab" panose="020B0604020202020204" charset="0"/>
              </a:rPr>
              <a:t> </a:t>
            </a:r>
            <a:r>
              <a:rPr lang="es-AR" sz="1000" dirty="0" err="1">
                <a:latin typeface="Zilla Slab" panose="020B0604020202020204" charset="0"/>
                <a:ea typeface="Zilla Slab" panose="020B0604020202020204" charset="0"/>
              </a:rPr>
              <a:t>platform</a:t>
            </a:r>
            <a:endParaRPr lang="es-AR" sz="1000" dirty="0">
              <a:latin typeface="Zilla Slab" panose="020B0604020202020204" charset="0"/>
              <a:ea typeface="Zilla Slab" panose="020B0604020202020204" charset="0"/>
            </a:endParaRPr>
          </a:p>
        </p:txBody>
      </p:sp>
      <p:sp>
        <p:nvSpPr>
          <p:cNvPr id="4" name="Rectángulo 3"/>
          <p:cNvSpPr/>
          <p:nvPr/>
        </p:nvSpPr>
        <p:spPr>
          <a:xfrm>
            <a:off x="3813195" y="894877"/>
            <a:ext cx="2028119" cy="276999"/>
          </a:xfrm>
          <a:prstGeom prst="rect">
            <a:avLst/>
          </a:prstGeom>
        </p:spPr>
        <p:txBody>
          <a:bodyPr wrap="none">
            <a:spAutoFit/>
          </a:bodyPr>
          <a:lstStyle/>
          <a:p>
            <a:r>
              <a:rPr lang="es-AR" sz="1200" dirty="0">
                <a:latin typeface="Zilla Slab" panose="020B0604020202020204" charset="0"/>
                <a:ea typeface="Zilla Slab" panose="020B0604020202020204" charset="0"/>
                <a:hlinkClick r:id="rId13"/>
              </a:rPr>
              <a:t>https://www.bioverlay.org/</a:t>
            </a:r>
            <a:r>
              <a:rPr lang="es-AR" sz="1200" dirty="0">
                <a:latin typeface="Zilla Slab" panose="020B0604020202020204" charset="0"/>
                <a:ea typeface="Zilla Slab" panose="020B0604020202020204" charset="0"/>
              </a:rPr>
              <a:t> </a:t>
            </a:r>
          </a:p>
        </p:txBody>
      </p:sp>
      <p:sp>
        <p:nvSpPr>
          <p:cNvPr id="7" name="Rectángulo 6"/>
          <p:cNvSpPr/>
          <p:nvPr/>
        </p:nvSpPr>
        <p:spPr>
          <a:xfrm>
            <a:off x="7412823" y="4547457"/>
            <a:ext cx="1656223" cy="261610"/>
          </a:xfrm>
          <a:prstGeom prst="rect">
            <a:avLst/>
          </a:prstGeom>
        </p:spPr>
        <p:txBody>
          <a:bodyPr wrap="none">
            <a:spAutoFit/>
          </a:bodyPr>
          <a:lstStyle/>
          <a:p>
            <a:r>
              <a:rPr lang="es-AR" sz="1100" dirty="0">
                <a:latin typeface="Zilla Slab" panose="020B0604020202020204" charset="0"/>
                <a:ea typeface="Zilla Slab" panose="020B0604020202020204" charset="0"/>
              </a:rPr>
              <a:t>https://web.hypothes.is/</a:t>
            </a:r>
          </a:p>
        </p:txBody>
      </p:sp>
      <p:sp>
        <p:nvSpPr>
          <p:cNvPr id="13" name="Rectángulo 12"/>
          <p:cNvSpPr/>
          <p:nvPr/>
        </p:nvSpPr>
        <p:spPr>
          <a:xfrm>
            <a:off x="4336652" y="4681359"/>
            <a:ext cx="4572000" cy="400110"/>
          </a:xfrm>
          <a:prstGeom prst="rect">
            <a:avLst/>
          </a:prstGeom>
        </p:spPr>
        <p:txBody>
          <a:bodyPr>
            <a:spAutoFit/>
          </a:bodyPr>
          <a:lstStyle/>
          <a:p>
            <a:r>
              <a:rPr lang="es-AR" sz="1000" dirty="0">
                <a:latin typeface="Zilla Slab" panose="020B0604020202020204" charset="0"/>
                <a:ea typeface="Zilla Slab" panose="020B0604020202020204" charset="0"/>
              </a:rPr>
              <a:t>una organización sin fines de lucro ..como objetivo apoyar los datos abiertos, el acceso abierto y la ciencia abierta en el contexto de las respuestas a epidemias.</a:t>
            </a:r>
          </a:p>
        </p:txBody>
      </p:sp>
      <p:pic>
        <p:nvPicPr>
          <p:cNvPr id="14" name="Imagen 13"/>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4082736" y="4008392"/>
            <a:ext cx="3281118" cy="561475"/>
          </a:xfrm>
          <a:prstGeom prst="rect">
            <a:avLst/>
          </a:prstGeom>
        </p:spPr>
      </p:pic>
    </p:spTree>
    <p:extLst>
      <p:ext uri="{BB962C8B-B14F-4D97-AF65-F5344CB8AC3E}">
        <p14:creationId xmlns:p14="http://schemas.microsoft.com/office/powerpoint/2010/main" val="2949142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80;p105"/>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lvl="0" algn="ctr">
              <a:buClr>
                <a:srgbClr val="000000"/>
              </a:buClr>
              <a:defRPr/>
            </a:pPr>
            <a:r>
              <a:rPr lang="es-AR" sz="2400" dirty="0"/>
              <a:t>Preprints como </a:t>
            </a:r>
            <a:r>
              <a:rPr lang="es-AR" sz="2400" dirty="0">
                <a:solidFill>
                  <a:schemeClr val="lt1"/>
                </a:solidFill>
                <a:highlight>
                  <a:srgbClr val="EA2629"/>
                </a:highlight>
                <a:latin typeface="Zilla Slab" panose="020B0604020202020204" charset="0"/>
                <a:ea typeface="Zilla Slab" panose="020B0604020202020204" charset="0"/>
              </a:rPr>
              <a:t>vehículo</a:t>
            </a:r>
            <a:r>
              <a:rPr lang="es-AR" sz="2400" dirty="0"/>
              <a:t> de </a:t>
            </a:r>
            <a:r>
              <a:rPr lang="es-AR" sz="2400" i="1" dirty="0"/>
              <a:t>innovación</a:t>
            </a:r>
            <a:r>
              <a:rPr lang="es-AR" sz="2400" dirty="0"/>
              <a:t> en </a:t>
            </a:r>
            <a:r>
              <a:rPr lang="es-AR" sz="2400" dirty="0">
                <a:solidFill>
                  <a:schemeClr val="lt1"/>
                </a:solidFill>
                <a:highlight>
                  <a:srgbClr val="EA2629"/>
                </a:highlight>
                <a:latin typeface="Zilla Slab" panose="020B0604020202020204" charset="0"/>
                <a:ea typeface="Zilla Slab" panose="020B0604020202020204" charset="0"/>
              </a:rPr>
              <a:t>peer </a:t>
            </a:r>
            <a:r>
              <a:rPr lang="es-AR" sz="2400" dirty="0" err="1">
                <a:solidFill>
                  <a:schemeClr val="lt1"/>
                </a:solidFill>
                <a:highlight>
                  <a:srgbClr val="EA2629"/>
                </a:highlight>
                <a:latin typeface="Zilla Slab" panose="020B0604020202020204" charset="0"/>
                <a:ea typeface="Zilla Slab" panose="020B0604020202020204" charset="0"/>
              </a:rPr>
              <a:t>review</a:t>
            </a:r>
            <a:endParaRPr kumimoji="0" lang="es-AR" sz="2400" b="0"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Imagen 1"/>
          <p:cNvPicPr>
            <a:picLocks noChangeAspect="1"/>
          </p:cNvPicPr>
          <p:nvPr/>
        </p:nvPicPr>
        <p:blipFill rotWithShape="1">
          <a:blip r:embed="rId2"/>
          <a:srcRect l="34925" t="30042" r="23956" b="22993"/>
          <a:stretch/>
        </p:blipFill>
        <p:spPr>
          <a:xfrm>
            <a:off x="288241" y="1333110"/>
            <a:ext cx="4907065" cy="3152633"/>
          </a:xfrm>
          <a:prstGeom prst="rect">
            <a:avLst/>
          </a:prstGeom>
        </p:spPr>
      </p:pic>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681513" y="636622"/>
            <a:ext cx="2580456" cy="1693229"/>
          </a:xfrm>
          <a:prstGeom prst="rect">
            <a:avLst/>
          </a:prstGeom>
        </p:spPr>
      </p:pic>
      <p:pic>
        <p:nvPicPr>
          <p:cNvPr id="12" name="Imagen 11"/>
          <p:cNvPicPr>
            <a:picLocks noChangeAspect="1"/>
          </p:cNvPicPr>
          <p:nvPr/>
        </p:nvPicPr>
        <p:blipFill rotWithShape="1">
          <a:blip r:embed="rId4"/>
          <a:srcRect l="21045" t="18632" r="53881" b="34536"/>
          <a:stretch/>
        </p:blipFill>
        <p:spPr>
          <a:xfrm>
            <a:off x="5681513" y="2290761"/>
            <a:ext cx="2534439" cy="2662670"/>
          </a:xfrm>
          <a:prstGeom prst="rect">
            <a:avLst/>
          </a:prstGeom>
        </p:spPr>
      </p:pic>
      <p:sp>
        <p:nvSpPr>
          <p:cNvPr id="13" name="Rectángulo 12"/>
          <p:cNvSpPr/>
          <p:nvPr/>
        </p:nvSpPr>
        <p:spPr>
          <a:xfrm>
            <a:off x="863671" y="4655239"/>
            <a:ext cx="4331635" cy="307777"/>
          </a:xfrm>
          <a:prstGeom prst="rect">
            <a:avLst/>
          </a:prstGeom>
        </p:spPr>
        <p:txBody>
          <a:bodyPr wrap="none">
            <a:spAutoFit/>
          </a:bodyPr>
          <a:lstStyle/>
          <a:p>
            <a:r>
              <a:rPr lang="es-AR" dirty="0">
                <a:latin typeface="Zilla Slab" panose="020B0604020202020204" charset="0"/>
                <a:ea typeface="Zilla Slab" panose="020B0604020202020204" charset="0"/>
              </a:rPr>
              <a:t>https://asapbio.org/announcing-publish-your-reviews</a:t>
            </a:r>
          </a:p>
        </p:txBody>
      </p:sp>
      <p:sp>
        <p:nvSpPr>
          <p:cNvPr id="15"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6"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3519519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313490" y="2156343"/>
            <a:ext cx="4830510" cy="1897039"/>
          </a:xfrm>
          <a:prstGeom prst="rect">
            <a:avLst/>
          </a:prstGeom>
        </p:spPr>
      </p:pic>
      <p:pic>
        <p:nvPicPr>
          <p:cNvPr id="5" name="Imagen 4"/>
          <p:cNvPicPr>
            <a:picLocks noChangeAspect="1"/>
          </p:cNvPicPr>
          <p:nvPr/>
        </p:nvPicPr>
        <p:blipFill rotWithShape="1">
          <a:blip r:embed="rId3"/>
          <a:srcRect l="25822" t="10406" r="29178" b="18351"/>
          <a:stretch/>
        </p:blipFill>
        <p:spPr>
          <a:xfrm>
            <a:off x="410135" y="1774208"/>
            <a:ext cx="3650174" cy="3250653"/>
          </a:xfrm>
          <a:prstGeom prst="rect">
            <a:avLst/>
          </a:prstGeom>
        </p:spPr>
      </p:pic>
      <p:sp>
        <p:nvSpPr>
          <p:cNvPr id="6" name="Rectángulo 5"/>
          <p:cNvSpPr/>
          <p:nvPr/>
        </p:nvSpPr>
        <p:spPr>
          <a:xfrm>
            <a:off x="4313490" y="4253304"/>
            <a:ext cx="4572000" cy="261610"/>
          </a:xfrm>
          <a:prstGeom prst="rect">
            <a:avLst/>
          </a:prstGeom>
        </p:spPr>
        <p:txBody>
          <a:bodyPr>
            <a:spAutoFit/>
          </a:bodyPr>
          <a:lstStyle/>
          <a:p>
            <a:r>
              <a:rPr lang="es-AR" sz="1100" dirty="0">
                <a:latin typeface="Zilla Slab" panose="020B0604020202020204" charset="0"/>
                <a:ea typeface="Zilla Slab" panose="020B0604020202020204" charset="0"/>
              </a:rPr>
              <a:t>https://www.leidenmadtrics.nl/articles/the-growth-of-open-peer-review</a:t>
            </a:r>
          </a:p>
        </p:txBody>
      </p:sp>
      <p:pic>
        <p:nvPicPr>
          <p:cNvPr id="7" name="Imagen 6"/>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47466" y="127983"/>
            <a:ext cx="6660108" cy="1646225"/>
          </a:xfrm>
          <a:prstGeom prst="rect">
            <a:avLst/>
          </a:prstGeom>
        </p:spPr>
      </p:pic>
      <p:sp>
        <p:nvSpPr>
          <p:cNvPr id="8"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9"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3176309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80;p105"/>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3300"/>
              <a:buFont typeface="Calibri"/>
              <a:buNone/>
              <a:tabLst/>
              <a:defRPr/>
            </a:pPr>
            <a:r>
              <a:rPr kumimoji="0" lang="es-AR" sz="1800" b="0" i="0" u="none" strike="noStrike" kern="0" cap="none" spc="0" normalizeH="0" baseline="0" noProof="0" dirty="0">
                <a:ln>
                  <a:noFill/>
                </a:ln>
                <a:solidFill>
                  <a:srgbClr val="FFFFFF"/>
                </a:solidFill>
                <a:effectLst/>
                <a:uLnTx/>
                <a:uFillTx/>
                <a:latin typeface="Zilla Slab"/>
                <a:ea typeface="Zilla Slab"/>
                <a:cs typeface="Zilla Slab"/>
                <a:sym typeface="Zilla Slab"/>
              </a:rPr>
              <a:t>¿Qué pasa cuando no se mantienen “buenas prácticas” en artículos tradicionales?</a:t>
            </a:r>
          </a:p>
        </p:txBody>
      </p:sp>
      <p:sp>
        <p:nvSpPr>
          <p:cNvPr id="5" name="4 CuadroTexto"/>
          <p:cNvSpPr txBox="1"/>
          <p:nvPr/>
        </p:nvSpPr>
        <p:spPr>
          <a:xfrm>
            <a:off x="915048" y="636622"/>
            <a:ext cx="681949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Los peores desastres se generan cuando confiamos a ciegas a las revistas tradicionales</a:t>
            </a:r>
          </a:p>
        </p:txBody>
      </p:sp>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84187" y="2981112"/>
            <a:ext cx="2472890" cy="204259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088535" y="994651"/>
            <a:ext cx="3085816" cy="1918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579749" y="3093276"/>
            <a:ext cx="3122277" cy="18182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251956" y="994651"/>
            <a:ext cx="2482588" cy="2014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7012668" y="2951857"/>
            <a:ext cx="1996239" cy="19680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2" name="Google Shape;848;p115"/>
          <p:cNvPicPr preferRelativeResize="0"/>
          <p:nvPr/>
        </p:nvPicPr>
        <p:blipFill rotWithShape="1">
          <a:blip r:embed="rId7">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2027894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Google Shape;330;p55"/>
          <p:cNvSpPr txBox="1">
            <a:spLocks noGrp="1"/>
          </p:cNvSpPr>
          <p:nvPr>
            <p:ph type="sldNum" idx="12"/>
          </p:nvPr>
        </p:nvSpPr>
        <p:spPr>
          <a:xfrm>
            <a:off x="8472458" y="4663217"/>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latin typeface="Zilla Slab" panose="020B0604020202020204" charset="0"/>
                <a:ea typeface="Zilla Slab" panose="020B0604020202020204" charset="0"/>
              </a:rPr>
              <a:pPr/>
              <a:t>17</a:t>
            </a:fld>
            <a:endParaRPr>
              <a:latin typeface="Zilla Slab" panose="020B0604020202020204" charset="0"/>
              <a:ea typeface="Zilla Slab" panose="020B0604020202020204" charset="0"/>
            </a:endParaRPr>
          </a:p>
        </p:txBody>
      </p:sp>
      <p:pic>
        <p:nvPicPr>
          <p:cNvPr id="331" name="Google Shape;331;p55"/>
          <p:cNvPicPr preferRelativeResize="0"/>
          <p:nvPr/>
        </p:nvPicPr>
        <p:blipFill>
          <a:blip r:embed="rId3">
            <a:alphaModFix/>
            <a:extLst>
              <a:ext uri="{28A0092B-C50C-407E-A947-70E740481C1C}">
                <a14:useLocalDpi xmlns:a14="http://schemas.microsoft.com/office/drawing/2010/main" val="0"/>
              </a:ext>
            </a:extLst>
          </a:blip>
          <a:stretch>
            <a:fillRect/>
          </a:stretch>
        </p:blipFill>
        <p:spPr>
          <a:xfrm>
            <a:off x="840300" y="107826"/>
            <a:ext cx="7667728" cy="5035675"/>
          </a:xfrm>
          <a:prstGeom prst="rect">
            <a:avLst/>
          </a:prstGeom>
          <a:noFill/>
          <a:ln>
            <a:noFill/>
          </a:ln>
        </p:spPr>
      </p:pic>
      <p:sp>
        <p:nvSpPr>
          <p:cNvPr id="333" name="Google Shape;333;p55"/>
          <p:cNvSpPr txBox="1">
            <a:spLocks noGrp="1"/>
          </p:cNvSpPr>
          <p:nvPr>
            <p:ph type="title"/>
          </p:nvPr>
        </p:nvSpPr>
        <p:spPr>
          <a:xfrm>
            <a:off x="693125" y="48925"/>
            <a:ext cx="8520600" cy="572700"/>
          </a:xfrm>
          <a:prstGeom prst="rect">
            <a:avLst/>
          </a:prstGeom>
        </p:spPr>
        <p:txBody>
          <a:bodyPr spcFirstLastPara="1" vert="horz" wrap="square" lIns="91425" tIns="91425" rIns="91425" bIns="91425" rtlCol="0" anchor="t" anchorCtr="0">
            <a:noAutofit/>
          </a:bodyPr>
          <a:lstStyle/>
          <a:p>
            <a:pPr algn="ctr"/>
            <a:r>
              <a:rPr lang="en" dirty="0">
                <a:latin typeface="Zilla Slab" panose="020B0604020202020204" charset="0"/>
                <a:ea typeface="Zilla Slab" panose="020B0604020202020204" charset="0"/>
                <a:sym typeface="Arial"/>
              </a:rPr>
              <a:t>Factors decreasing reproducibility</a:t>
            </a:r>
            <a:endParaRPr dirty="0">
              <a:latin typeface="Zilla Slab" panose="020B0604020202020204" charset="0"/>
              <a:ea typeface="Zilla Slab" panose="020B0604020202020204" charset="0"/>
              <a:sym typeface="Arial"/>
            </a:endParaRPr>
          </a:p>
        </p:txBody>
      </p:sp>
      <p:pic>
        <p:nvPicPr>
          <p:cNvPr id="334" name="Google Shape;334;p55"/>
          <p:cNvPicPr preferRelativeResize="0"/>
          <p:nvPr/>
        </p:nvPicPr>
        <p:blipFill>
          <a:blip r:embed="rId4">
            <a:alphaModFix/>
            <a:extLst>
              <a:ext uri="{28A0092B-C50C-407E-A947-70E740481C1C}">
                <a14:useLocalDpi xmlns:a14="http://schemas.microsoft.com/office/drawing/2010/main" val="0"/>
              </a:ext>
            </a:extLst>
          </a:blip>
          <a:stretch>
            <a:fillRect/>
          </a:stretch>
        </p:blipFill>
        <p:spPr>
          <a:xfrm>
            <a:off x="1275064" y="517875"/>
            <a:ext cx="3476625" cy="2324100"/>
          </a:xfrm>
          <a:prstGeom prst="rect">
            <a:avLst/>
          </a:prstGeom>
          <a:noFill/>
          <a:ln>
            <a:noFill/>
          </a:ln>
        </p:spPr>
      </p:pic>
      <p:pic>
        <p:nvPicPr>
          <p:cNvPr id="335" name="Google Shape;335;p55"/>
          <p:cNvPicPr preferRelativeResize="0"/>
          <p:nvPr/>
        </p:nvPicPr>
        <p:blipFill>
          <a:blip r:embed="rId5">
            <a:alphaModFix/>
            <a:extLst>
              <a:ext uri="{28A0092B-C50C-407E-A947-70E740481C1C}">
                <a14:useLocalDpi xmlns:a14="http://schemas.microsoft.com/office/drawing/2010/main" val="0"/>
              </a:ext>
            </a:extLst>
          </a:blip>
          <a:stretch>
            <a:fillRect/>
          </a:stretch>
        </p:blipFill>
        <p:spPr>
          <a:xfrm>
            <a:off x="5009588" y="621614"/>
            <a:ext cx="3190875" cy="1781175"/>
          </a:xfrm>
          <a:prstGeom prst="rect">
            <a:avLst/>
          </a:prstGeom>
          <a:noFill/>
          <a:ln>
            <a:noFill/>
          </a:ln>
        </p:spPr>
      </p:pic>
      <p:pic>
        <p:nvPicPr>
          <p:cNvPr id="336" name="Google Shape;336;p55"/>
          <p:cNvPicPr preferRelativeResize="0"/>
          <p:nvPr/>
        </p:nvPicPr>
        <p:blipFill>
          <a:blip r:embed="rId6">
            <a:alphaModFix/>
            <a:extLst>
              <a:ext uri="{28A0092B-C50C-407E-A947-70E740481C1C}">
                <a14:useLocalDpi xmlns:a14="http://schemas.microsoft.com/office/drawing/2010/main" val="0"/>
              </a:ext>
            </a:extLst>
          </a:blip>
          <a:stretch>
            <a:fillRect/>
          </a:stretch>
        </p:blipFill>
        <p:spPr>
          <a:xfrm>
            <a:off x="1130350" y="2914675"/>
            <a:ext cx="3657600" cy="1905000"/>
          </a:xfrm>
          <a:prstGeom prst="rect">
            <a:avLst/>
          </a:prstGeom>
          <a:noFill/>
          <a:ln>
            <a:noFill/>
          </a:ln>
        </p:spPr>
      </p:pic>
      <p:pic>
        <p:nvPicPr>
          <p:cNvPr id="337" name="Google Shape;337;p55"/>
          <p:cNvPicPr preferRelativeResize="0"/>
          <p:nvPr/>
        </p:nvPicPr>
        <p:blipFill>
          <a:blip r:embed="rId7">
            <a:alphaModFix/>
            <a:extLst>
              <a:ext uri="{28A0092B-C50C-407E-A947-70E740481C1C}">
                <a14:useLocalDpi xmlns:a14="http://schemas.microsoft.com/office/drawing/2010/main" val="0"/>
              </a:ext>
            </a:extLst>
          </a:blip>
          <a:stretch>
            <a:fillRect/>
          </a:stretch>
        </p:blipFill>
        <p:spPr>
          <a:xfrm>
            <a:off x="3738563" y="2219325"/>
            <a:ext cx="1666875" cy="704850"/>
          </a:xfrm>
          <a:prstGeom prst="rect">
            <a:avLst/>
          </a:prstGeom>
          <a:noFill/>
          <a:ln>
            <a:noFill/>
          </a:ln>
        </p:spPr>
      </p:pic>
      <p:pic>
        <p:nvPicPr>
          <p:cNvPr id="338" name="Google Shape;338;p55"/>
          <p:cNvPicPr preferRelativeResize="0"/>
          <p:nvPr/>
        </p:nvPicPr>
        <p:blipFill>
          <a:blip r:embed="rId8">
            <a:alphaModFix/>
            <a:extLst>
              <a:ext uri="{28A0092B-C50C-407E-A947-70E740481C1C}">
                <a14:useLocalDpi xmlns:a14="http://schemas.microsoft.com/office/drawing/2010/main" val="0"/>
              </a:ext>
            </a:extLst>
          </a:blip>
          <a:stretch>
            <a:fillRect/>
          </a:stretch>
        </p:blipFill>
        <p:spPr>
          <a:xfrm>
            <a:off x="5448614" y="2634389"/>
            <a:ext cx="2543175" cy="2028825"/>
          </a:xfrm>
          <a:prstGeom prst="rect">
            <a:avLst/>
          </a:prstGeom>
          <a:noFill/>
          <a:ln>
            <a:noFill/>
          </a:ln>
        </p:spPr>
      </p:pic>
      <p:sp>
        <p:nvSpPr>
          <p:cNvPr id="2" name="Rectángulo 1"/>
          <p:cNvSpPr/>
          <p:nvPr/>
        </p:nvSpPr>
        <p:spPr>
          <a:xfrm>
            <a:off x="108690" y="4749040"/>
            <a:ext cx="2920992" cy="307777"/>
          </a:xfrm>
          <a:prstGeom prst="rect">
            <a:avLst/>
          </a:prstGeom>
        </p:spPr>
        <p:txBody>
          <a:bodyPr wrap="none">
            <a:spAutoFit/>
          </a:bodyPr>
          <a:lstStyle/>
          <a:p>
            <a:r>
              <a:rPr lang="es-AR" dirty="0">
                <a:latin typeface="Zilla Slab" panose="020B0604020202020204" charset="0"/>
                <a:ea typeface="Zilla Slab" panose="020B0604020202020204" charset="0"/>
              </a:rPr>
              <a:t>https://twitter.com/T_Weissgerber</a:t>
            </a:r>
          </a:p>
        </p:txBody>
      </p:sp>
      <p:sp>
        <p:nvSpPr>
          <p:cNvPr id="12"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3" name="Google Shape;848;p115"/>
          <p:cNvPicPr preferRelativeResize="0"/>
          <p:nvPr/>
        </p:nvPicPr>
        <p:blipFill rotWithShape="1">
          <a:blip r:embed="rId9">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3275352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2594" y="194481"/>
            <a:ext cx="4473053" cy="2842483"/>
          </a:xfrm>
          <a:prstGeom prst="rect">
            <a:avLst/>
          </a:prstGeom>
        </p:spPr>
      </p:pic>
      <p:sp>
        <p:nvSpPr>
          <p:cNvPr id="5" name="Rectángulo 4"/>
          <p:cNvSpPr/>
          <p:nvPr/>
        </p:nvSpPr>
        <p:spPr>
          <a:xfrm>
            <a:off x="408718" y="4705603"/>
            <a:ext cx="2472152" cy="253916"/>
          </a:xfrm>
          <a:prstGeom prst="rect">
            <a:avLst/>
          </a:prstGeom>
        </p:spPr>
        <p:txBody>
          <a:bodyPr wrap="none">
            <a:spAutoFit/>
          </a:bodyPr>
          <a:lstStyle/>
          <a:p>
            <a:r>
              <a:rPr lang="es-AR" sz="1050" dirty="0">
                <a:latin typeface="Zilla Slab" panose="020B0604020202020204" charset="0"/>
                <a:ea typeface="Zilla Slab" panose="020B0604020202020204" charset="0"/>
              </a:rPr>
              <a:t>https://elifesciences.org/articles/67995</a:t>
            </a:r>
          </a:p>
        </p:txBody>
      </p:sp>
      <p:pic>
        <p:nvPicPr>
          <p:cNvPr id="6" name="Imagen 5"/>
          <p:cNvPicPr>
            <a:picLocks noChangeAspect="1"/>
          </p:cNvPicPr>
          <p:nvPr/>
        </p:nvPicPr>
        <p:blipFill rotWithShape="1">
          <a:blip r:embed="rId3"/>
          <a:srcRect l="31816" t="16534" r="35572" b="21774"/>
          <a:stretch/>
        </p:blipFill>
        <p:spPr>
          <a:xfrm>
            <a:off x="5675455" y="2423336"/>
            <a:ext cx="2405159" cy="2559266"/>
          </a:xfrm>
          <a:prstGeom prst="rect">
            <a:avLst/>
          </a:prstGeom>
        </p:spPr>
      </p:pic>
      <p:sp>
        <p:nvSpPr>
          <p:cNvPr id="7" name="Rectángulo 6"/>
          <p:cNvSpPr/>
          <p:nvPr/>
        </p:nvSpPr>
        <p:spPr>
          <a:xfrm>
            <a:off x="306539" y="3613446"/>
            <a:ext cx="4572000" cy="415498"/>
          </a:xfrm>
          <a:prstGeom prst="rect">
            <a:avLst/>
          </a:prstGeom>
        </p:spPr>
        <p:txBody>
          <a:bodyPr>
            <a:spAutoFit/>
          </a:bodyPr>
          <a:lstStyle/>
          <a:p>
            <a:r>
              <a:rPr lang="es-AR" sz="1050" dirty="0">
                <a:latin typeface="Zilla Slab" panose="020B0604020202020204" charset="0"/>
                <a:ea typeface="Zilla Slab" panose="020B0604020202020204" charset="0"/>
              </a:rPr>
              <a:t>https://elifesciences.org/collections/9b1e83d1/reproducibility-project-cancer-biology</a:t>
            </a:r>
          </a:p>
        </p:txBody>
      </p:sp>
      <p:pic>
        <p:nvPicPr>
          <p:cNvPr id="8" name="Imagen 7"/>
          <p:cNvPicPr>
            <a:picLocks noChangeAspect="1"/>
          </p:cNvPicPr>
          <p:nvPr/>
        </p:nvPicPr>
        <p:blipFill rotWithShape="1">
          <a:blip r:embed="rId4"/>
          <a:srcRect l="19876" t="17463" r="20722" b="46981"/>
          <a:stretch/>
        </p:blipFill>
        <p:spPr>
          <a:xfrm>
            <a:off x="4878539" y="579336"/>
            <a:ext cx="4055652" cy="1365471"/>
          </a:xfrm>
          <a:prstGeom prst="rect">
            <a:avLst/>
          </a:prstGeom>
        </p:spPr>
      </p:pic>
      <p:sp>
        <p:nvSpPr>
          <p:cNvPr id="9" name="Rectángulo 8"/>
          <p:cNvSpPr/>
          <p:nvPr/>
        </p:nvSpPr>
        <p:spPr>
          <a:xfrm>
            <a:off x="4878539" y="2008137"/>
            <a:ext cx="4572000" cy="253916"/>
          </a:xfrm>
          <a:prstGeom prst="rect">
            <a:avLst/>
          </a:prstGeom>
        </p:spPr>
        <p:txBody>
          <a:bodyPr>
            <a:spAutoFit/>
          </a:bodyPr>
          <a:lstStyle/>
          <a:p>
            <a:r>
              <a:rPr lang="en-US" sz="1050" b="1" dirty="0">
                <a:solidFill>
                  <a:srgbClr val="0F1419"/>
                </a:solidFill>
                <a:latin typeface="Zilla Slab" panose="020B0604020202020204" charset="0"/>
                <a:ea typeface="Zilla Slab" panose="020B0604020202020204" charset="0"/>
              </a:rPr>
              <a:t>only ~12% of attempted cancer research experiments replicate</a:t>
            </a:r>
            <a:endParaRPr lang="es-AR" sz="1050" b="1" dirty="0">
              <a:latin typeface="Zilla Slab" panose="020B0604020202020204" charset="0"/>
              <a:ea typeface="Zilla Slab" panose="020B0604020202020204" charset="0"/>
            </a:endParaRPr>
          </a:p>
        </p:txBody>
      </p:sp>
      <p:sp>
        <p:nvSpPr>
          <p:cNvPr id="11"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2"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085800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29951" t="30066" r="30795" b="4527"/>
          <a:stretch/>
        </p:blipFill>
        <p:spPr>
          <a:xfrm>
            <a:off x="824326" y="2260018"/>
            <a:ext cx="2686562" cy="251801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41" y="1504666"/>
            <a:ext cx="2686562" cy="3273364"/>
          </a:xfrm>
          <a:prstGeom prst="rect">
            <a:avLst/>
          </a:prstGeom>
        </p:spPr>
      </p:pic>
      <p:sp>
        <p:nvSpPr>
          <p:cNvPr id="6" name="Rectángulo 5"/>
          <p:cNvSpPr/>
          <p:nvPr/>
        </p:nvSpPr>
        <p:spPr>
          <a:xfrm>
            <a:off x="1255128" y="4778030"/>
            <a:ext cx="1707519" cy="253916"/>
          </a:xfrm>
          <a:prstGeom prst="rect">
            <a:avLst/>
          </a:prstGeom>
        </p:spPr>
        <p:txBody>
          <a:bodyPr wrap="none">
            <a:spAutoFit/>
          </a:bodyPr>
          <a:lstStyle/>
          <a:p>
            <a:r>
              <a:rPr lang="es-AR" sz="1050" dirty="0">
                <a:latin typeface="Zilla Slab" panose="020B0604020202020204" charset="0"/>
                <a:ea typeface="Zilla Slab" panose="020B0604020202020204" charset="0"/>
              </a:rPr>
              <a:t>https://www.craiyon.com/</a:t>
            </a:r>
          </a:p>
        </p:txBody>
      </p:sp>
      <p:pic>
        <p:nvPicPr>
          <p:cNvPr id="7" name="Imagen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623" y="214952"/>
            <a:ext cx="4053386" cy="1289714"/>
          </a:xfrm>
          <a:prstGeom prst="rect">
            <a:avLst/>
          </a:prstGeom>
        </p:spPr>
      </p:pic>
      <p:pic>
        <p:nvPicPr>
          <p:cNvPr id="8" name="Imagen 7"/>
          <p:cNvPicPr>
            <a:picLocks noChangeAspect="1"/>
          </p:cNvPicPr>
          <p:nvPr/>
        </p:nvPicPr>
        <p:blipFill rotWithShape="1">
          <a:blip r:embed="rId5"/>
          <a:srcRect l="6219" t="22106" r="51467" b="49768"/>
          <a:stretch/>
        </p:blipFill>
        <p:spPr>
          <a:xfrm>
            <a:off x="4580874" y="81887"/>
            <a:ext cx="4088866" cy="1528818"/>
          </a:xfrm>
          <a:prstGeom prst="rect">
            <a:avLst/>
          </a:prstGeom>
        </p:spPr>
      </p:pic>
      <p:sp>
        <p:nvSpPr>
          <p:cNvPr id="9" name="Rectángulo 8"/>
          <p:cNvSpPr/>
          <p:nvPr/>
        </p:nvSpPr>
        <p:spPr>
          <a:xfrm>
            <a:off x="4199866" y="1610705"/>
            <a:ext cx="4728950" cy="253916"/>
          </a:xfrm>
          <a:prstGeom prst="rect">
            <a:avLst/>
          </a:prstGeom>
        </p:spPr>
        <p:txBody>
          <a:bodyPr wrap="square">
            <a:spAutoFit/>
          </a:bodyPr>
          <a:lstStyle/>
          <a:p>
            <a:r>
              <a:rPr lang="es-AR" sz="1050" dirty="0">
                <a:latin typeface="Zilla Slab" panose="020B0604020202020204" charset="0"/>
                <a:ea typeface="Zilla Slab" panose="020B0604020202020204" charset="0"/>
              </a:rPr>
              <a:t>https://www.cell.com/patterns/fulltext/S2666-3899(22)00101-5</a:t>
            </a:r>
          </a:p>
        </p:txBody>
      </p:sp>
      <p:pic>
        <p:nvPicPr>
          <p:cNvPr id="10" name="Imagen 9"/>
          <p:cNvPicPr>
            <a:picLocks noChangeAspect="1"/>
          </p:cNvPicPr>
          <p:nvPr/>
        </p:nvPicPr>
        <p:blipFill rotWithShape="1">
          <a:blip r:embed="rId6"/>
          <a:srcRect l="17786" t="22637" r="30945" b="50299"/>
          <a:stretch/>
        </p:blipFill>
        <p:spPr>
          <a:xfrm>
            <a:off x="4128215" y="1842275"/>
            <a:ext cx="4725770" cy="1403286"/>
          </a:xfrm>
          <a:prstGeom prst="rect">
            <a:avLst/>
          </a:prstGeom>
        </p:spPr>
      </p:pic>
      <p:pic>
        <p:nvPicPr>
          <p:cNvPr id="1026" name="Picture 2" descr="Examples of generated esophageal cancer imag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9841" y="3735655"/>
            <a:ext cx="3429000" cy="1185863"/>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3777019" y="3174147"/>
            <a:ext cx="5271447" cy="415498"/>
          </a:xfrm>
          <a:prstGeom prst="rect">
            <a:avLst/>
          </a:prstGeom>
        </p:spPr>
        <p:txBody>
          <a:bodyPr wrap="square">
            <a:spAutoFit/>
          </a:bodyPr>
          <a:lstStyle/>
          <a:p>
            <a:r>
              <a:rPr lang="es-AR" sz="1050" dirty="0">
                <a:latin typeface="Zilla Slab" panose="020B0604020202020204" charset="0"/>
                <a:ea typeface="Zilla Slab" panose="020B0604020202020204" charset="0"/>
              </a:rPr>
              <a:t>https://www.chemistryworld.com/news/ai-generated-images-could-make-it-almost-impossible-to-detect-fake-papers/4015708.article</a:t>
            </a:r>
          </a:p>
        </p:txBody>
      </p:sp>
      <p:sp>
        <p:nvSpPr>
          <p:cNvPr id="12"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3" name="Google Shape;848;p115"/>
          <p:cNvPicPr preferRelativeResize="0"/>
          <p:nvPr/>
        </p:nvPicPr>
        <p:blipFill rotWithShape="1">
          <a:blip r:embed="rId8">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203115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4"/>
            <a:ext cx="9144000" cy="5142312"/>
          </a:xfrm>
          <a:prstGeom prst="rect">
            <a:avLst/>
          </a:prstGeom>
        </p:spPr>
      </p:pic>
      <p:sp>
        <p:nvSpPr>
          <p:cNvPr id="761" name="Google Shape;761;p98"/>
          <p:cNvSpPr txBox="1">
            <a:spLocks noGrp="1"/>
          </p:cNvSpPr>
          <p:nvPr>
            <p:ph type="title"/>
          </p:nvPr>
        </p:nvSpPr>
        <p:spPr>
          <a:xfrm>
            <a:off x="219022" y="625642"/>
            <a:ext cx="3364438" cy="3761008"/>
          </a:xfrm>
          <a:prstGeom prst="rect">
            <a:avLst/>
          </a:prstGeom>
          <a:solidFill>
            <a:srgbClr val="FFFFFF">
              <a:alpha val="53770"/>
            </a:srgbClr>
          </a:solidFill>
        </p:spPr>
        <p:txBody>
          <a:bodyPr spcFirstLastPara="1" wrap="square" lIns="68575" tIns="68575" rIns="68575" bIns="68575" anchor="b" anchorCtr="0">
            <a:noAutofit/>
          </a:bodyPr>
          <a:lstStyle/>
          <a:p>
            <a:pPr lvl="0" algn="ctr">
              <a:lnSpc>
                <a:spcPct val="100000"/>
              </a:lnSpc>
            </a:pPr>
            <a:r>
              <a:rPr lang="es-AR" sz="1800" dirty="0">
                <a:solidFill>
                  <a:schemeClr val="lt1"/>
                </a:solidFill>
                <a:effectLst>
                  <a:outerShdw blurRad="38100" dist="38100" dir="2700000" algn="tl">
                    <a:srgbClr val="000000">
                      <a:alpha val="43137"/>
                    </a:srgbClr>
                  </a:outerShdw>
                </a:effectLst>
                <a:highlight>
                  <a:srgbClr val="EA2629"/>
                </a:highlight>
              </a:rPr>
              <a:t>La ciencia como bien común</a:t>
            </a:r>
            <a:r>
              <a:rPr lang="en" sz="1800" dirty="0">
                <a:solidFill>
                  <a:schemeClr val="lt1"/>
                </a:solidFill>
                <a:effectLst>
                  <a:outerShdw blurRad="38100" dist="38100" dir="2700000" algn="tl">
                    <a:srgbClr val="000000">
                      <a:alpha val="43137"/>
                    </a:srgbClr>
                  </a:outerShdw>
                </a:effectLst>
                <a:highlight>
                  <a:srgbClr val="FF0000"/>
                </a:highlight>
              </a:rPr>
              <a:t/>
            </a:r>
            <a:br>
              <a:rPr lang="en" sz="1800" dirty="0">
                <a:solidFill>
                  <a:schemeClr val="lt1"/>
                </a:solidFill>
                <a:effectLst>
                  <a:outerShdw blurRad="38100" dist="38100" dir="2700000" algn="tl">
                    <a:srgbClr val="000000">
                      <a:alpha val="43137"/>
                    </a:srgbClr>
                  </a:outerShdw>
                </a:effectLst>
                <a:highlight>
                  <a:srgbClr val="FF0000"/>
                </a:highlight>
              </a:rPr>
            </a:br>
            <a:r>
              <a:rPr lang="en" sz="1800" dirty="0">
                <a:solidFill>
                  <a:schemeClr val="lt1"/>
                </a:solidFill>
                <a:effectLst>
                  <a:outerShdw blurRad="38100" dist="38100" dir="2700000" algn="tl">
                    <a:srgbClr val="000000">
                      <a:alpha val="43137"/>
                    </a:srgbClr>
                  </a:outerShdw>
                </a:effectLst>
              </a:rPr>
              <a:t> </a:t>
            </a:r>
            <a:endParaRPr sz="1800" dirty="0">
              <a:solidFill>
                <a:schemeClr val="lt1"/>
              </a:solidFill>
              <a:effectLst>
                <a:outerShdw blurRad="38100" dist="38100" dir="2700000" algn="tl">
                  <a:srgbClr val="000000">
                    <a:alpha val="43137"/>
                  </a:srgbClr>
                </a:outerShdw>
              </a:effectLst>
            </a:endParaRPr>
          </a:p>
          <a:p>
            <a:pPr lvl="0" algn="ctr">
              <a:lnSpc>
                <a:spcPct val="100000"/>
              </a:lnSpc>
            </a:pPr>
            <a:r>
              <a:rPr lang="es-MX" sz="1800" dirty="0"/>
              <a:t>-Explorando el impacto de COVID-19 en las prácticas de investigación</a:t>
            </a:r>
            <a:r>
              <a:rPr lang="es-AR" sz="1800" dirty="0"/>
              <a:t>.</a:t>
            </a:r>
            <a:br>
              <a:rPr lang="es-AR" sz="1800" dirty="0"/>
            </a:br>
            <a:r>
              <a:rPr lang="es-AR" sz="1800" dirty="0"/>
              <a:t/>
            </a:r>
            <a:br>
              <a:rPr lang="es-AR" sz="1800" dirty="0"/>
            </a:br>
            <a:r>
              <a:rPr lang="es-AR" sz="1800" dirty="0"/>
              <a:t>-Nuevos caminos de la Comunicación Científica.</a:t>
            </a:r>
            <a:br>
              <a:rPr lang="es-AR" sz="1800" dirty="0"/>
            </a:br>
            <a:r>
              <a:rPr lang="es-AR" sz="1800" dirty="0"/>
              <a:t/>
            </a:r>
            <a:br>
              <a:rPr lang="es-AR" sz="1800" dirty="0"/>
            </a:br>
            <a:r>
              <a:rPr lang="es-AR" sz="1800" dirty="0"/>
              <a:t>-Acceso abierto y democratización del conocimiento.</a:t>
            </a:r>
            <a:br>
              <a:rPr lang="es-AR" sz="1800" dirty="0"/>
            </a:br>
            <a:r>
              <a:rPr lang="es-AR" sz="1800" dirty="0"/>
              <a:t/>
            </a:r>
            <a:br>
              <a:rPr lang="es-AR" sz="1800" dirty="0"/>
            </a:br>
            <a:endParaRPr sz="1800" dirty="0"/>
          </a:p>
        </p:txBody>
      </p:sp>
      <p:sp>
        <p:nvSpPr>
          <p:cNvPr id="763" name="Google Shape;763;p98"/>
          <p:cNvSpPr txBox="1"/>
          <p:nvPr/>
        </p:nvSpPr>
        <p:spPr>
          <a:xfrm>
            <a:off x="6196519" y="4782975"/>
            <a:ext cx="2946181" cy="372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600" dirty="0">
                <a:solidFill>
                  <a:schemeClr val="lt1"/>
                </a:solidFill>
                <a:latin typeface="Zilla Slab" panose="020B0604020202020204" charset="0"/>
                <a:ea typeface="Zilla Slab" panose="020B0604020202020204" charset="0"/>
              </a:rPr>
              <a:t>Illustration from David Parkins</a:t>
            </a:r>
            <a:endParaRPr sz="1600" dirty="0">
              <a:solidFill>
                <a:schemeClr val="lt1"/>
              </a:solidFill>
              <a:latin typeface="Zilla Slab" panose="020B0604020202020204" charset="0"/>
              <a:ea typeface="Zilla Slab" panose="020B0604020202020204" charset="0"/>
            </a:endParaRPr>
          </a:p>
        </p:txBody>
      </p:sp>
      <p:sp>
        <p:nvSpPr>
          <p:cNvPr id="4" name="Google Shape;720;p94"/>
          <p:cNvSpPr txBox="1"/>
          <p:nvPr/>
        </p:nvSpPr>
        <p:spPr>
          <a:xfrm>
            <a:off x="0" y="4706380"/>
            <a:ext cx="4744995" cy="525189"/>
          </a:xfrm>
          <a:prstGeom prst="rect">
            <a:avLst/>
          </a:prstGeom>
          <a:noFill/>
          <a:ln>
            <a:noFill/>
          </a:ln>
        </p:spPr>
        <p:txBody>
          <a:bodyPr spcFirstLastPara="1" wrap="square" lIns="91425" tIns="91425" rIns="91425" bIns="91425" anchor="t" anchorCtr="0">
            <a:noAutofit/>
          </a:bodyPr>
          <a:lstStyle/>
          <a:p>
            <a:pPr lvl="0"/>
            <a:r>
              <a:rPr lang="es-AR" sz="800" dirty="0" err="1">
                <a:solidFill>
                  <a:schemeClr val="bg1"/>
                </a:solidFill>
                <a:latin typeface="Open Sans"/>
                <a:ea typeface="Open Sans"/>
                <a:cs typeface="Open Sans"/>
                <a:sym typeface="Open Sans"/>
              </a:rPr>
              <a:t>Based</a:t>
            </a:r>
            <a:r>
              <a:rPr lang="es-AR" sz="800" dirty="0">
                <a:solidFill>
                  <a:schemeClr val="bg1"/>
                </a:solidFill>
                <a:latin typeface="Open Sans"/>
                <a:ea typeface="Open Sans"/>
                <a:cs typeface="Open Sans"/>
                <a:sym typeface="Open Sans"/>
              </a:rPr>
              <a:t> </a:t>
            </a:r>
            <a:r>
              <a:rPr lang="es-AR" sz="800" dirty="0" err="1">
                <a:solidFill>
                  <a:schemeClr val="bg1"/>
                </a:solidFill>
                <a:latin typeface="Open Sans"/>
                <a:ea typeface="Open Sans"/>
                <a:cs typeface="Open Sans"/>
                <a:sym typeface="Open Sans"/>
              </a:rPr>
              <a:t>on</a:t>
            </a:r>
            <a:r>
              <a:rPr lang="es-AR" sz="800" dirty="0">
                <a:solidFill>
                  <a:schemeClr val="bg1"/>
                </a:solidFill>
                <a:latin typeface="Open Sans"/>
                <a:ea typeface="Open Sans"/>
                <a:cs typeface="Open Sans"/>
                <a:sym typeface="Open Sans"/>
              </a:rPr>
              <a:t> a </a:t>
            </a:r>
            <a:r>
              <a:rPr lang="es-AR" sz="800" dirty="0" err="1">
                <a:solidFill>
                  <a:schemeClr val="bg1"/>
                </a:solidFill>
                <a:latin typeface="Open Sans"/>
                <a:ea typeface="Open Sans"/>
                <a:cs typeface="Open Sans"/>
                <a:sym typeface="Open Sans"/>
              </a:rPr>
              <a:t>slide</a:t>
            </a:r>
            <a:r>
              <a:rPr lang="es-AR" sz="800" dirty="0">
                <a:solidFill>
                  <a:schemeClr val="bg1"/>
                </a:solidFill>
                <a:latin typeface="Open Sans"/>
                <a:ea typeface="Open Sans"/>
                <a:cs typeface="Open Sans"/>
                <a:sym typeface="Open Sans"/>
              </a:rPr>
              <a:t> </a:t>
            </a:r>
            <a:r>
              <a:rPr lang="es-AR" sz="800" dirty="0" err="1">
                <a:solidFill>
                  <a:schemeClr val="bg1"/>
                </a:solidFill>
                <a:latin typeface="Open Sans"/>
                <a:ea typeface="Open Sans"/>
                <a:cs typeface="Open Sans"/>
                <a:sym typeface="Open Sans"/>
              </a:rPr>
              <a:t>from</a:t>
            </a:r>
            <a:endParaRPr lang="es-AR" sz="800" dirty="0">
              <a:solidFill>
                <a:schemeClr val="bg1"/>
              </a:solidFill>
              <a:latin typeface="Open Sans"/>
              <a:ea typeface="Open Sans"/>
              <a:cs typeface="Open Sans"/>
              <a:sym typeface="Open Sans"/>
            </a:endParaRPr>
          </a:p>
          <a:p>
            <a:pPr lvl="0"/>
            <a:r>
              <a:rPr lang="en" sz="800" dirty="0">
                <a:solidFill>
                  <a:schemeClr val="bg1"/>
                </a:solidFill>
                <a:latin typeface="Open Sans"/>
                <a:ea typeface="Open Sans"/>
                <a:cs typeface="Open Sans"/>
                <a:sym typeface="Open Sans"/>
              </a:rPr>
              <a:t>Daniela Saderi </a:t>
            </a:r>
            <a:r>
              <a:rPr lang="es-AR" sz="800" dirty="0" err="1">
                <a:solidFill>
                  <a:schemeClr val="bg1"/>
                </a:solidFill>
                <a:latin typeface="Open Sans"/>
                <a:ea typeface="Open Sans"/>
                <a:cs typeface="Open Sans"/>
                <a:sym typeface="Open Sans"/>
                <a:hlinkClick r:id="rId4"/>
              </a:rPr>
              <a:t>Freely</a:t>
            </a:r>
            <a:r>
              <a:rPr lang="es-AR" sz="800" dirty="0">
                <a:solidFill>
                  <a:schemeClr val="bg1"/>
                </a:solidFill>
                <a:latin typeface="Open Sans"/>
                <a:ea typeface="Open Sans"/>
                <a:cs typeface="Open Sans"/>
                <a:sym typeface="Open Sans"/>
                <a:hlinkClick r:id="rId4"/>
              </a:rPr>
              <a:t> a</a:t>
            </a:r>
            <a:r>
              <a:rPr lang="en" sz="800" dirty="0">
                <a:solidFill>
                  <a:schemeClr val="bg1"/>
                </a:solidFill>
                <a:latin typeface="Open Sans"/>
                <a:ea typeface="Open Sans"/>
                <a:cs typeface="Open Sans"/>
                <a:sym typeface="Open Sans"/>
                <a:hlinkClick r:id="rId4"/>
              </a:rPr>
              <a:t>vailable at Figshare</a:t>
            </a:r>
            <a:endParaRPr sz="800" dirty="0">
              <a:solidFill>
                <a:schemeClr val="bg1"/>
              </a:solidFill>
              <a:latin typeface="Open Sans"/>
              <a:ea typeface="Open Sans"/>
              <a:cs typeface="Open Sans"/>
              <a:sym typeface="Open Sans"/>
            </a:endParaRPr>
          </a:p>
        </p:txBody>
      </p:sp>
    </p:spTree>
    <p:extLst>
      <p:ext uri="{BB962C8B-B14F-4D97-AF65-F5344CB8AC3E}">
        <p14:creationId xmlns:p14="http://schemas.microsoft.com/office/powerpoint/2010/main" val="2332995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74457" y="4361867"/>
            <a:ext cx="4572000" cy="253916"/>
          </a:xfrm>
          <a:prstGeom prst="rect">
            <a:avLst/>
          </a:prstGeom>
        </p:spPr>
        <p:txBody>
          <a:bodyPr>
            <a:spAutoFit/>
          </a:bodyPr>
          <a:lstStyle/>
          <a:p>
            <a:r>
              <a:rPr lang="es-AR" sz="1050" dirty="0"/>
              <a:t>https://</a:t>
            </a:r>
            <a:r>
              <a:rPr lang="es-AR" sz="1050" dirty="0">
                <a:latin typeface="Zilla Slab" panose="020B0604020202020204" charset="0"/>
                <a:ea typeface="Zilla Slab" panose="020B0604020202020204" charset="0"/>
              </a:rPr>
              <a:t>www.frontiersin.org/articles/10.3389/fnhum.2018.00037/full</a:t>
            </a:r>
          </a:p>
        </p:txBody>
      </p:sp>
      <p:pic>
        <p:nvPicPr>
          <p:cNvPr id="2" name="Imagen 1"/>
          <p:cNvPicPr>
            <a:picLocks noChangeAspect="1"/>
          </p:cNvPicPr>
          <p:nvPr/>
        </p:nvPicPr>
        <p:blipFill rotWithShape="1">
          <a:blip r:embed="rId2"/>
          <a:srcRect l="8596" t="21969" r="45351" b="45283"/>
          <a:stretch/>
        </p:blipFill>
        <p:spPr>
          <a:xfrm>
            <a:off x="5143500" y="125754"/>
            <a:ext cx="4000501" cy="1600200"/>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365" y="2104811"/>
            <a:ext cx="3412593" cy="2076808"/>
          </a:xfrm>
          <a:prstGeom prst="rect">
            <a:avLst/>
          </a:prstGeom>
        </p:spPr>
      </p:pic>
      <p:sp>
        <p:nvSpPr>
          <p:cNvPr id="7" name="Rectángulo 6"/>
          <p:cNvSpPr/>
          <p:nvPr/>
        </p:nvSpPr>
        <p:spPr>
          <a:xfrm>
            <a:off x="4673501" y="4373408"/>
            <a:ext cx="4073457" cy="253916"/>
          </a:xfrm>
          <a:prstGeom prst="rect">
            <a:avLst/>
          </a:prstGeom>
        </p:spPr>
        <p:txBody>
          <a:bodyPr wrap="square">
            <a:spAutoFit/>
          </a:bodyPr>
          <a:lstStyle/>
          <a:p>
            <a:r>
              <a:rPr lang="es-AR" sz="1050" dirty="0">
                <a:latin typeface="Zilla Slab" panose="020B0604020202020204" charset="0"/>
                <a:ea typeface="Zilla Slab" panose="020B0604020202020204" charset="0"/>
              </a:rPr>
              <a:t>http://journal.frontiersin.org/article/10.3389/fnhum.2013.00291/full</a:t>
            </a:r>
          </a:p>
        </p:txBody>
      </p:sp>
      <p:pic>
        <p:nvPicPr>
          <p:cNvPr id="3" name="Imagen 2"/>
          <p:cNvPicPr>
            <a:picLocks noChangeAspect="1"/>
          </p:cNvPicPr>
          <p:nvPr/>
        </p:nvPicPr>
        <p:blipFill rotWithShape="1">
          <a:blip r:embed="rId4"/>
          <a:srcRect l="10263" t="18070" r="43509" b="50117"/>
          <a:stretch/>
        </p:blipFill>
        <p:spPr>
          <a:xfrm>
            <a:off x="252674" y="2127968"/>
            <a:ext cx="4890825" cy="1893223"/>
          </a:xfrm>
          <a:prstGeom prst="rect">
            <a:avLst/>
          </a:prstGeom>
        </p:spPr>
      </p:pic>
      <p:pic>
        <p:nvPicPr>
          <p:cNvPr id="8" name="Imagen 7"/>
          <p:cNvPicPr>
            <a:picLocks noChangeAspect="1"/>
          </p:cNvPicPr>
          <p:nvPr/>
        </p:nvPicPr>
        <p:blipFill rotWithShape="1">
          <a:blip r:embed="rId5"/>
          <a:srcRect l="8684" t="22592" r="42193" b="43100"/>
          <a:stretch/>
        </p:blipFill>
        <p:spPr>
          <a:xfrm>
            <a:off x="342899" y="252663"/>
            <a:ext cx="4403558" cy="1729969"/>
          </a:xfrm>
          <a:prstGeom prst="rect">
            <a:avLst/>
          </a:prstGeom>
        </p:spPr>
      </p:pic>
      <p:sp>
        <p:nvSpPr>
          <p:cNvPr id="9"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0" name="Google Shape;848;p115"/>
          <p:cNvPicPr preferRelativeResize="0"/>
          <p:nvPr/>
        </p:nvPicPr>
        <p:blipFill rotWithShape="1">
          <a:blip r:embed="rId6">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353173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05890" y="4237329"/>
            <a:ext cx="1611339" cy="307777"/>
          </a:xfrm>
          <a:prstGeom prst="rect">
            <a:avLst/>
          </a:prstGeom>
        </p:spPr>
        <p:txBody>
          <a:bodyPr wrap="none">
            <a:spAutoFit/>
          </a:bodyPr>
          <a:lstStyle/>
          <a:p>
            <a:r>
              <a:rPr lang="es-AR" dirty="0">
                <a:latin typeface="Zilla Slab" panose="020B0604020202020204" charset="0"/>
                <a:ea typeface="Zilla Slab" panose="020B0604020202020204" charset="0"/>
              </a:rPr>
              <a:t>https://sfdora.org/</a:t>
            </a:r>
          </a:p>
        </p:txBody>
      </p:sp>
      <p:pic>
        <p:nvPicPr>
          <p:cNvPr id="5" name="Imagen 4"/>
          <p:cNvPicPr>
            <a:picLocks noChangeAspect="1"/>
          </p:cNvPicPr>
          <p:nvPr/>
        </p:nvPicPr>
        <p:blipFill rotWithShape="1">
          <a:blip r:embed="rId2"/>
          <a:srcRect l="13684" t="11277" r="48158" b="30712"/>
          <a:stretch/>
        </p:blipFill>
        <p:spPr>
          <a:xfrm>
            <a:off x="360853" y="402056"/>
            <a:ext cx="3866147" cy="3306223"/>
          </a:xfrm>
          <a:prstGeom prst="rect">
            <a:avLst/>
          </a:prstGeom>
        </p:spPr>
      </p:pic>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97550" y="3053442"/>
            <a:ext cx="4655949" cy="2000250"/>
          </a:xfrm>
          <a:prstGeom prst="rect">
            <a:avLst/>
          </a:prstGeom>
        </p:spPr>
      </p:pic>
      <p:pic>
        <p:nvPicPr>
          <p:cNvPr id="7" name="Imagen 6"/>
          <p:cNvPicPr>
            <a:picLocks noChangeAspect="1"/>
          </p:cNvPicPr>
          <p:nvPr/>
        </p:nvPicPr>
        <p:blipFill rotWithShape="1">
          <a:blip r:embed="rId4"/>
          <a:srcRect l="3854" t="16482" r="53854" b="19074"/>
          <a:stretch/>
        </p:blipFill>
        <p:spPr>
          <a:xfrm>
            <a:off x="4438650" y="0"/>
            <a:ext cx="3562349" cy="3053442"/>
          </a:xfrm>
          <a:prstGeom prst="rect">
            <a:avLst/>
          </a:prstGeom>
        </p:spPr>
      </p:pic>
      <p:sp>
        <p:nvSpPr>
          <p:cNvPr id="8"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9"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886037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228" y="59512"/>
            <a:ext cx="5097439" cy="3486648"/>
          </a:xfrm>
          <a:prstGeom prst="rect">
            <a:avLst/>
          </a:prstGeom>
        </p:spPr>
      </p:pic>
      <p:sp>
        <p:nvSpPr>
          <p:cNvPr id="5" name="Rectángulo 4"/>
          <p:cNvSpPr/>
          <p:nvPr/>
        </p:nvSpPr>
        <p:spPr>
          <a:xfrm>
            <a:off x="444270" y="3927681"/>
            <a:ext cx="2874505" cy="253916"/>
          </a:xfrm>
          <a:prstGeom prst="rect">
            <a:avLst/>
          </a:prstGeom>
        </p:spPr>
        <p:txBody>
          <a:bodyPr wrap="none">
            <a:spAutoFit/>
          </a:bodyPr>
          <a:lstStyle/>
          <a:p>
            <a:r>
              <a:rPr lang="es-AR" sz="1050" dirty="0">
                <a:latin typeface="Zilla Slab" panose="020B0604020202020204" charset="0"/>
                <a:ea typeface="Zilla Slab" panose="020B0604020202020204" charset="0"/>
              </a:rPr>
              <a:t>https://www.clacso.org/en/folec/what-is-folec/</a:t>
            </a:r>
          </a:p>
        </p:txBody>
      </p:sp>
      <p:sp>
        <p:nvSpPr>
          <p:cNvPr id="6" name="Rectángulo 5"/>
          <p:cNvSpPr/>
          <p:nvPr/>
        </p:nvSpPr>
        <p:spPr>
          <a:xfrm>
            <a:off x="301947" y="4751980"/>
            <a:ext cx="4572000" cy="253916"/>
          </a:xfrm>
          <a:prstGeom prst="rect">
            <a:avLst/>
          </a:prstGeom>
        </p:spPr>
        <p:txBody>
          <a:bodyPr>
            <a:spAutoFit/>
          </a:bodyPr>
          <a:lstStyle/>
          <a:p>
            <a:r>
              <a:rPr lang="es-AR" sz="1050" dirty="0">
                <a:latin typeface="Zilla Slab" panose="020B0604020202020204" charset="0"/>
                <a:ea typeface="Zilla Slab" panose="020B0604020202020204" charset="0"/>
              </a:rPr>
              <a:t>https://www.clacso.org/en/evaluating-scientific-research-assessment/</a:t>
            </a:r>
          </a:p>
        </p:txBody>
      </p:sp>
      <p:pic>
        <p:nvPicPr>
          <p:cNvPr id="7" name="Imagen 6"/>
          <p:cNvPicPr>
            <a:picLocks noChangeAspect="1"/>
          </p:cNvPicPr>
          <p:nvPr/>
        </p:nvPicPr>
        <p:blipFill rotWithShape="1">
          <a:blip r:embed="rId3"/>
          <a:srcRect l="34129" t="22902" r="19751" b="19253"/>
          <a:stretch/>
        </p:blipFill>
        <p:spPr>
          <a:xfrm>
            <a:off x="5005317" y="1926893"/>
            <a:ext cx="4004366" cy="2825087"/>
          </a:xfrm>
          <a:prstGeom prst="rect">
            <a:avLst/>
          </a:prstGeom>
        </p:spPr>
      </p:pic>
      <p:pic>
        <p:nvPicPr>
          <p:cNvPr id="8" name="Imagen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268016" y="0"/>
            <a:ext cx="3663212" cy="2006221"/>
          </a:xfrm>
          <a:prstGeom prst="rect">
            <a:avLst/>
          </a:prstGeom>
        </p:spPr>
      </p:pic>
      <p:sp>
        <p:nvSpPr>
          <p:cNvPr id="9"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0"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3085299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81704" y="4889584"/>
            <a:ext cx="8072651" cy="253916"/>
          </a:xfrm>
          <a:prstGeom prst="rect">
            <a:avLst/>
          </a:prstGeom>
        </p:spPr>
        <p:txBody>
          <a:bodyPr wrap="square">
            <a:spAutoFit/>
          </a:bodyPr>
          <a:lstStyle/>
          <a:p>
            <a:r>
              <a:rPr lang="es-AR" sz="1050" dirty="0">
                <a:latin typeface="Zilla Slab" panose="020B0604020202020204" charset="0"/>
                <a:ea typeface="Zilla Slab" panose="020B0604020202020204" charset="0"/>
              </a:rPr>
              <a:t>https://biblioteca-repositorio.clacso.edu.ar/bitstream/CLACSO/169747/1/Declaration-of-Principes.pdf</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705065" y="631237"/>
            <a:ext cx="3500651" cy="1436630"/>
          </a:xfrm>
          <a:prstGeom prst="rect">
            <a:avLst/>
          </a:prstGeom>
        </p:spPr>
      </p:pic>
      <p:pic>
        <p:nvPicPr>
          <p:cNvPr id="6" name="Imagen 5"/>
          <p:cNvPicPr>
            <a:picLocks noChangeAspect="1"/>
          </p:cNvPicPr>
          <p:nvPr/>
        </p:nvPicPr>
        <p:blipFill rotWithShape="1">
          <a:blip r:embed="rId3"/>
          <a:srcRect l="39428" t="22637" r="24602" b="48839"/>
          <a:stretch/>
        </p:blipFill>
        <p:spPr>
          <a:xfrm>
            <a:off x="163772" y="245661"/>
            <a:ext cx="4176216" cy="1862836"/>
          </a:xfrm>
          <a:prstGeom prst="rect">
            <a:avLst/>
          </a:prstGeom>
        </p:spPr>
      </p:pic>
      <p:sp>
        <p:nvSpPr>
          <p:cNvPr id="7" name="Rectángulo 6"/>
          <p:cNvSpPr/>
          <p:nvPr/>
        </p:nvSpPr>
        <p:spPr>
          <a:xfrm>
            <a:off x="163772" y="2425802"/>
            <a:ext cx="4572000" cy="1384995"/>
          </a:xfrm>
          <a:prstGeom prst="rect">
            <a:avLst/>
          </a:prstGeom>
        </p:spPr>
        <p:txBody>
          <a:bodyPr>
            <a:spAutoFit/>
          </a:bodyPr>
          <a:lstStyle/>
          <a:p>
            <a:r>
              <a:rPr lang="en-US" sz="1050" dirty="0">
                <a:latin typeface="Zilla Slab" panose="020B0604020202020204" charset="0"/>
                <a:ea typeface="Zilla Slab" panose="020B0604020202020204" charset="0"/>
              </a:rPr>
              <a:t>It is essential to </a:t>
            </a:r>
            <a:r>
              <a:rPr lang="en-US" sz="1050" b="1" dirty="0">
                <a:latin typeface="Zilla Slab" panose="020B0604020202020204" charset="0"/>
                <a:ea typeface="Zilla Slab" panose="020B0604020202020204" charset="0"/>
              </a:rPr>
              <a:t>regain control </a:t>
            </a:r>
            <a:r>
              <a:rPr lang="en-US" sz="1050" dirty="0">
                <a:latin typeface="Zilla Slab" panose="020B0604020202020204" charset="0"/>
                <a:ea typeface="Zilla Slab" panose="020B0604020202020204" charset="0"/>
              </a:rPr>
              <a:t>of the academic and research community over the assessment processes and indicators, to review the assessment policies based on the incentives for publishing with impact factor, since it affects the </a:t>
            </a:r>
            <a:r>
              <a:rPr lang="en-US" sz="1050" b="1" dirty="0">
                <a:latin typeface="Zilla Slab" panose="020B0604020202020204" charset="0"/>
                <a:ea typeface="Zilla Slab" panose="020B0604020202020204" charset="0"/>
              </a:rPr>
              <a:t>local autonomy of the agendas </a:t>
            </a:r>
            <a:r>
              <a:rPr lang="en-US" sz="1050" dirty="0">
                <a:latin typeface="Zilla Slab" panose="020B0604020202020204" charset="0"/>
                <a:ea typeface="Zilla Slab" panose="020B0604020202020204" charset="0"/>
              </a:rPr>
              <a:t>while they also discourage open access good practices and social interaction of scientific research. We adhere to the DORA Declaration, which recommends to assess research on the </a:t>
            </a:r>
            <a:r>
              <a:rPr lang="en-US" sz="1050" b="1" dirty="0">
                <a:latin typeface="Zilla Slab" panose="020B0604020202020204" charset="0"/>
                <a:ea typeface="Zilla Slab" panose="020B0604020202020204" charset="0"/>
              </a:rPr>
              <a:t>quality of the work </a:t>
            </a:r>
            <a:r>
              <a:rPr lang="en-US" sz="1050" dirty="0">
                <a:latin typeface="Zilla Slab" panose="020B0604020202020204" charset="0"/>
                <a:ea typeface="Zilla Slab" panose="020B0604020202020204" charset="0"/>
              </a:rPr>
              <a:t>rather than on the basis of the journals in which it is published</a:t>
            </a:r>
            <a:endParaRPr lang="es-AR" sz="1050" dirty="0">
              <a:latin typeface="Zilla Slab" panose="020B0604020202020204" charset="0"/>
              <a:ea typeface="Zilla Slab" panose="020B0604020202020204" charset="0"/>
            </a:endParaRPr>
          </a:p>
        </p:txBody>
      </p:sp>
      <p:sp>
        <p:nvSpPr>
          <p:cNvPr id="8" name="Rectángulo 7"/>
          <p:cNvSpPr/>
          <p:nvPr/>
        </p:nvSpPr>
        <p:spPr>
          <a:xfrm>
            <a:off x="4630825" y="2284963"/>
            <a:ext cx="4572000" cy="900246"/>
          </a:xfrm>
          <a:prstGeom prst="rect">
            <a:avLst/>
          </a:prstGeom>
        </p:spPr>
        <p:txBody>
          <a:bodyPr>
            <a:spAutoFit/>
          </a:bodyPr>
          <a:lstStyle/>
          <a:p>
            <a:r>
              <a:rPr lang="en-US" sz="1050" dirty="0">
                <a:latin typeface="Zilla Slab" panose="020B0604020202020204" charset="0"/>
                <a:ea typeface="Zilla Slab" panose="020B0604020202020204" charset="0"/>
              </a:rPr>
              <a:t>Writing in English does not confer a merit per se superior to publications in other languages. </a:t>
            </a:r>
            <a:r>
              <a:rPr lang="en-US" sz="1050" b="1" dirty="0">
                <a:latin typeface="Zilla Slab" panose="020B0604020202020204" charset="0"/>
                <a:ea typeface="Zilla Slab" panose="020B0604020202020204" charset="0"/>
              </a:rPr>
              <a:t>Multilingualism</a:t>
            </a:r>
            <a:r>
              <a:rPr lang="en-US" sz="1050" dirty="0">
                <a:latin typeface="Zilla Slab" panose="020B0604020202020204" charset="0"/>
                <a:ea typeface="Zilla Slab" panose="020B0604020202020204" charset="0"/>
              </a:rPr>
              <a:t> favors the development of </a:t>
            </a:r>
            <a:r>
              <a:rPr lang="en-US" sz="1050" b="1" dirty="0">
                <a:latin typeface="Zilla Slab" panose="020B0604020202020204" charset="0"/>
                <a:ea typeface="Zilla Slab" panose="020B0604020202020204" charset="0"/>
              </a:rPr>
              <a:t>socially relevant research</a:t>
            </a:r>
            <a:r>
              <a:rPr lang="en-US" sz="1050" dirty="0">
                <a:latin typeface="Zilla Slab" panose="020B0604020202020204" charset="0"/>
                <a:ea typeface="Zilla Slab" panose="020B0604020202020204" charset="0"/>
              </a:rPr>
              <a:t> and contributes to sustaining cultural </a:t>
            </a:r>
            <a:r>
              <a:rPr lang="en-US" sz="1050" b="1" dirty="0">
                <a:latin typeface="Zilla Slab" panose="020B0604020202020204" charset="0"/>
                <a:ea typeface="Zilla Slab" panose="020B0604020202020204" charset="0"/>
              </a:rPr>
              <a:t>diversity</a:t>
            </a:r>
            <a:r>
              <a:rPr lang="en-US" sz="1050" dirty="0">
                <a:latin typeface="Zilla Slab" panose="020B0604020202020204" charset="0"/>
                <a:ea typeface="Zilla Slab" panose="020B0604020202020204" charset="0"/>
              </a:rPr>
              <a:t>. We endorse the Helsinki Initiative on Multilingualism in Scholarly Communication10.</a:t>
            </a:r>
            <a:endParaRPr lang="es-AR" sz="1050" dirty="0">
              <a:latin typeface="Zilla Slab" panose="020B0604020202020204" charset="0"/>
              <a:ea typeface="Zilla Slab" panose="020B0604020202020204" charset="0"/>
            </a:endParaRPr>
          </a:p>
        </p:txBody>
      </p:sp>
      <p:sp>
        <p:nvSpPr>
          <p:cNvPr id="9" name="Rectángulo 8"/>
          <p:cNvSpPr/>
          <p:nvPr/>
        </p:nvSpPr>
        <p:spPr>
          <a:xfrm>
            <a:off x="4572000" y="3421435"/>
            <a:ext cx="4572000" cy="1384995"/>
          </a:xfrm>
          <a:prstGeom prst="rect">
            <a:avLst/>
          </a:prstGeom>
        </p:spPr>
        <p:txBody>
          <a:bodyPr>
            <a:spAutoFit/>
          </a:bodyPr>
          <a:lstStyle/>
          <a:p>
            <a:r>
              <a:rPr lang="en-US" sz="1050" b="1" dirty="0">
                <a:latin typeface="Zilla Slab" panose="020B0604020202020204" charset="0"/>
                <a:ea typeface="Zilla Slab" panose="020B0604020202020204" charset="0"/>
              </a:rPr>
              <a:t>Assessment</a:t>
            </a:r>
            <a:r>
              <a:rPr lang="en-US" sz="1050" dirty="0">
                <a:latin typeface="Zilla Slab" panose="020B0604020202020204" charset="0"/>
                <a:ea typeface="Zilla Slab" panose="020B0604020202020204" charset="0"/>
              </a:rPr>
              <a:t> processes should be </a:t>
            </a:r>
            <a:r>
              <a:rPr lang="en-US" sz="1050" b="1" dirty="0">
                <a:latin typeface="Zilla Slab" panose="020B0604020202020204" charset="0"/>
                <a:ea typeface="Zilla Slab" panose="020B0604020202020204" charset="0"/>
              </a:rPr>
              <a:t>evolutionary, self-reflective, transparent, and participatory</a:t>
            </a:r>
            <a:r>
              <a:rPr lang="en-US" sz="1050" dirty="0">
                <a:latin typeface="Zilla Slab" panose="020B0604020202020204" charset="0"/>
                <a:ea typeface="Zilla Slab" panose="020B0604020202020204" charset="0"/>
              </a:rPr>
              <a:t>, promoting mechanisms that encourage dialogue and mutual learning, and ensure continuous improvement, not only for the scientific community but also for citizens, including social and community referents in its development. </a:t>
            </a:r>
          </a:p>
          <a:p>
            <a:r>
              <a:rPr lang="en-US" sz="1050" dirty="0">
                <a:latin typeface="Zilla Slab" panose="020B0604020202020204" charset="0"/>
                <a:ea typeface="Zilla Slab" panose="020B0604020202020204" charset="0"/>
              </a:rPr>
              <a:t>Consider peer review as part of the researcher's activities and as a relevant contribution to the scientific and academic community, promoting and rewarding the highest quality and integrity in its development. </a:t>
            </a:r>
            <a:endParaRPr lang="es-AR" sz="1050" dirty="0">
              <a:latin typeface="Zilla Slab" panose="020B0604020202020204" charset="0"/>
              <a:ea typeface="Zilla Slab" panose="020B0604020202020204" charset="0"/>
            </a:endParaRPr>
          </a:p>
        </p:txBody>
      </p:sp>
      <p:sp>
        <p:nvSpPr>
          <p:cNvPr id="10"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1" name="Google Shape;848;p115"/>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2445352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17E4B-26B1-4738-80EC-CA8FCDDDA041}"/>
              </a:ext>
            </a:extLst>
          </p:cNvPr>
          <p:cNvSpPr>
            <a:spLocks noGrp="1"/>
          </p:cNvSpPr>
          <p:nvPr>
            <p:ph type="title"/>
          </p:nvPr>
        </p:nvSpPr>
        <p:spPr>
          <a:xfrm>
            <a:off x="930458" y="69250"/>
            <a:ext cx="7886700" cy="994172"/>
          </a:xfrm>
        </p:spPr>
        <p:txBody>
          <a:bodyPr/>
          <a:lstStyle/>
          <a:p>
            <a:r>
              <a:rPr lang="es-MX" dirty="0">
                <a:latin typeface="Zilla Slab" panose="020B0604020202020204" charset="0"/>
                <a:ea typeface="Zilla Slab" panose="020B0604020202020204" charset="0"/>
              </a:rPr>
              <a:t>Lento crecimiento del </a:t>
            </a:r>
            <a:r>
              <a:rPr lang="es-MX" sz="2400" dirty="0">
                <a:solidFill>
                  <a:schemeClr val="lt1"/>
                </a:solidFill>
                <a:highlight>
                  <a:srgbClr val="EA2629"/>
                </a:highlight>
                <a:latin typeface="Zilla Slab" panose="020B0604020202020204" charset="0"/>
                <a:ea typeface="Zilla Slab" panose="020B0604020202020204" charset="0"/>
                <a:cs typeface="Arial"/>
                <a:sym typeface="Arial"/>
              </a:rPr>
              <a:t>Acceso Abierto</a:t>
            </a:r>
            <a:endParaRPr lang="en-GB" sz="2400" dirty="0">
              <a:solidFill>
                <a:schemeClr val="lt1"/>
              </a:solidFill>
              <a:highlight>
                <a:srgbClr val="EA2629"/>
              </a:highlight>
              <a:latin typeface="Zilla Slab" panose="020B0604020202020204" charset="0"/>
              <a:ea typeface="Zilla Slab" panose="020B0604020202020204" charset="0"/>
              <a:cs typeface="Arial"/>
              <a:sym typeface="Arial"/>
            </a:endParaRPr>
          </a:p>
        </p:txBody>
      </p:sp>
      <p:pic>
        <p:nvPicPr>
          <p:cNvPr id="4098" name="Picture 2" descr="https://dfzljdn9uc3pi.cloudfront.net/2018/4375/1/fig-2-2x.jpg">
            <a:extLst>
              <a:ext uri="{FF2B5EF4-FFF2-40B4-BE49-F238E27FC236}">
                <a16:creationId xmlns:a16="http://schemas.microsoft.com/office/drawing/2014/main" id="{045A8789-2BC5-4129-93E8-54772F2784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028700"/>
            <a:ext cx="8572500" cy="30861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DFB65A9-70AC-401C-B0AE-815B89EC1C81}"/>
              </a:ext>
            </a:extLst>
          </p:cNvPr>
          <p:cNvSpPr/>
          <p:nvPr/>
        </p:nvSpPr>
        <p:spPr>
          <a:xfrm>
            <a:off x="78085" y="4866501"/>
            <a:ext cx="1787669" cy="230832"/>
          </a:xfrm>
          <a:prstGeom prst="rect">
            <a:avLst/>
          </a:prstGeom>
        </p:spPr>
        <p:txBody>
          <a:bodyPr wrap="none">
            <a:spAutoFit/>
          </a:bodyPr>
          <a:lstStyle/>
          <a:p>
            <a:r>
              <a:rPr lang="en-GB" sz="900" dirty="0">
                <a:latin typeface="Zilla Slab" panose="020B0604020202020204" charset="0"/>
                <a:ea typeface="Zilla Slab" panose="020B0604020202020204" charset="0"/>
                <a:hlinkClick r:id="rId3"/>
              </a:rPr>
              <a:t>https://peerj.com/articles/4375/</a:t>
            </a:r>
            <a:r>
              <a:rPr lang="en-GB" sz="900" dirty="0">
                <a:latin typeface="Zilla Slab" panose="020B0604020202020204" charset="0"/>
                <a:ea typeface="Zilla Slab" panose="020B0604020202020204" charset="0"/>
              </a:rPr>
              <a:t> </a:t>
            </a:r>
          </a:p>
        </p:txBody>
      </p:sp>
      <p:sp>
        <p:nvSpPr>
          <p:cNvPr id="4" name="Rectangle 3">
            <a:extLst>
              <a:ext uri="{FF2B5EF4-FFF2-40B4-BE49-F238E27FC236}">
                <a16:creationId xmlns:a16="http://schemas.microsoft.com/office/drawing/2014/main" id="{EACDA055-9444-417D-A948-543D04A9D3D3}"/>
              </a:ext>
            </a:extLst>
          </p:cNvPr>
          <p:cNvSpPr/>
          <p:nvPr/>
        </p:nvSpPr>
        <p:spPr>
          <a:xfrm>
            <a:off x="628650" y="4180604"/>
            <a:ext cx="8082213" cy="461665"/>
          </a:xfrm>
          <a:prstGeom prst="rect">
            <a:avLst/>
          </a:prstGeom>
        </p:spPr>
        <p:txBody>
          <a:bodyPr wrap="square">
            <a:spAutoFit/>
          </a:bodyPr>
          <a:lstStyle/>
          <a:p>
            <a:r>
              <a:rPr lang="en-GB" sz="1200" dirty="0">
                <a:solidFill>
                  <a:schemeClr val="tx1"/>
                </a:solidFill>
                <a:latin typeface="Zilla Slab" panose="020B0604020202020204" charset="0"/>
                <a:ea typeface="Zilla Slab" panose="020B0604020202020204" charset="0"/>
              </a:rPr>
              <a:t>“We estimate that at least </a:t>
            </a:r>
            <a:r>
              <a:rPr lang="en-GB" sz="1200" dirty="0">
                <a:solidFill>
                  <a:schemeClr val="lt1"/>
                </a:solidFill>
                <a:highlight>
                  <a:srgbClr val="EA2629"/>
                </a:highlight>
                <a:latin typeface="Zilla Slab" panose="020B0604020202020204" charset="0"/>
                <a:ea typeface="Zilla Slab" panose="020B0604020202020204" charset="0"/>
              </a:rPr>
              <a:t>28% of the scholarly literature is OA </a:t>
            </a:r>
            <a:r>
              <a:rPr lang="en-GB" sz="1200" dirty="0">
                <a:solidFill>
                  <a:schemeClr val="tx1"/>
                </a:solidFill>
                <a:latin typeface="Zilla Slab" panose="020B0604020202020204" charset="0"/>
                <a:ea typeface="Zilla Slab" panose="020B0604020202020204" charset="0"/>
              </a:rPr>
              <a:t>(19M in total) and that this proportion is growing, driven particularly by growth in Gold and Hybrid.” – Piwowar et al., 2018.</a:t>
            </a:r>
          </a:p>
        </p:txBody>
      </p:sp>
      <p:sp>
        <p:nvSpPr>
          <p:cNvPr id="6" name="Rectangle 5">
            <a:extLst>
              <a:ext uri="{FF2B5EF4-FFF2-40B4-BE49-F238E27FC236}">
                <a16:creationId xmlns:a16="http://schemas.microsoft.com/office/drawing/2014/main" id="{7792FFCD-9CD1-4F30-A58F-5875230F6377}"/>
              </a:ext>
            </a:extLst>
          </p:cNvPr>
          <p:cNvSpPr/>
          <p:nvPr/>
        </p:nvSpPr>
        <p:spPr>
          <a:xfrm>
            <a:off x="1752400" y="4834548"/>
            <a:ext cx="1189749" cy="253916"/>
          </a:xfrm>
          <a:prstGeom prst="rect">
            <a:avLst/>
          </a:prstGeom>
        </p:spPr>
        <p:txBody>
          <a:bodyPr wrap="none">
            <a:spAutoFit/>
          </a:bodyPr>
          <a:lstStyle/>
          <a:p>
            <a:r>
              <a:rPr lang="de-DE" sz="1050" dirty="0">
                <a:latin typeface="Zilla Slab" panose="020B0604020202020204" charset="0"/>
                <a:ea typeface="Zilla Slab" panose="020B0604020202020204" charset="0"/>
                <a:hlinkClick r:id="rId4"/>
              </a:rPr>
              <a:t>@protohedgehog</a:t>
            </a:r>
            <a:endParaRPr lang="en-GB" sz="1050" dirty="0">
              <a:latin typeface="Zilla Slab" panose="020B0604020202020204" charset="0"/>
              <a:ea typeface="Zilla Slab" panose="020B0604020202020204" charset="0"/>
            </a:endParaRPr>
          </a:p>
        </p:txBody>
      </p:sp>
      <p:sp>
        <p:nvSpPr>
          <p:cNvPr id="7"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8"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903179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270164" y="1143001"/>
            <a:ext cx="4574568" cy="2971799"/>
          </a:xfrm>
          <a:prstGeom prst="rect">
            <a:avLst/>
          </a:prstGeom>
        </p:spPr>
      </p:pic>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059899" y="1433945"/>
            <a:ext cx="4084101" cy="2389909"/>
          </a:xfrm>
          <a:prstGeom prst="rect">
            <a:avLst/>
          </a:prstGeom>
        </p:spPr>
      </p:pic>
      <p:cxnSp>
        <p:nvCxnSpPr>
          <p:cNvPr id="8" name="Conector recto 7"/>
          <p:cNvCxnSpPr/>
          <p:nvPr/>
        </p:nvCxnSpPr>
        <p:spPr>
          <a:xfrm>
            <a:off x="6400800" y="3239247"/>
            <a:ext cx="394447" cy="0"/>
          </a:xfrm>
          <a:prstGeom prst="line">
            <a:avLst/>
          </a:prstGeom>
        </p:spPr>
        <p:style>
          <a:lnRef idx="1">
            <a:schemeClr val="dk1"/>
          </a:lnRef>
          <a:fillRef idx="0">
            <a:schemeClr val="dk1"/>
          </a:fillRef>
          <a:effectRef idx="0">
            <a:schemeClr val="dk1"/>
          </a:effectRef>
          <a:fontRef idx="minor">
            <a:schemeClr val="tx1"/>
          </a:fontRef>
        </p:style>
      </p:cxnSp>
      <p:cxnSp>
        <p:nvCxnSpPr>
          <p:cNvPr id="9" name="Conector recto 8"/>
          <p:cNvCxnSpPr/>
          <p:nvPr/>
        </p:nvCxnSpPr>
        <p:spPr>
          <a:xfrm>
            <a:off x="7101949" y="3493247"/>
            <a:ext cx="649533" cy="2988"/>
          </a:xfrm>
          <a:prstGeom prst="line">
            <a:avLst/>
          </a:prstGeom>
        </p:spPr>
        <p:style>
          <a:lnRef idx="1">
            <a:schemeClr val="dk1"/>
          </a:lnRef>
          <a:fillRef idx="0">
            <a:schemeClr val="dk1"/>
          </a:fillRef>
          <a:effectRef idx="0">
            <a:schemeClr val="dk1"/>
          </a:effectRef>
          <a:fontRef idx="minor">
            <a:schemeClr val="tx1"/>
          </a:fontRef>
        </p:style>
      </p:cxnSp>
      <p:cxnSp>
        <p:nvCxnSpPr>
          <p:cNvPr id="11" name="Conector recto 10"/>
          <p:cNvCxnSpPr/>
          <p:nvPr/>
        </p:nvCxnSpPr>
        <p:spPr>
          <a:xfrm flipV="1">
            <a:off x="5234302" y="3627718"/>
            <a:ext cx="521039" cy="5976"/>
          </a:xfrm>
          <a:prstGeom prst="line">
            <a:avLst/>
          </a:prstGeom>
        </p:spPr>
        <p:style>
          <a:lnRef idx="1">
            <a:schemeClr val="dk1"/>
          </a:lnRef>
          <a:fillRef idx="0">
            <a:schemeClr val="dk1"/>
          </a:fillRef>
          <a:effectRef idx="0">
            <a:schemeClr val="dk1"/>
          </a:effectRef>
          <a:fontRef idx="minor">
            <a:schemeClr val="tx1"/>
          </a:fontRef>
        </p:style>
      </p:cxnSp>
      <p:cxnSp>
        <p:nvCxnSpPr>
          <p:cNvPr id="13" name="Conector recto 12"/>
          <p:cNvCxnSpPr/>
          <p:nvPr/>
        </p:nvCxnSpPr>
        <p:spPr>
          <a:xfrm>
            <a:off x="6510823" y="2599019"/>
            <a:ext cx="403955" cy="0"/>
          </a:xfrm>
          <a:prstGeom prst="line">
            <a:avLst/>
          </a:prstGeom>
        </p:spPr>
        <p:style>
          <a:lnRef idx="1">
            <a:schemeClr val="dk1"/>
          </a:lnRef>
          <a:fillRef idx="0">
            <a:schemeClr val="dk1"/>
          </a:fillRef>
          <a:effectRef idx="0">
            <a:schemeClr val="dk1"/>
          </a:effectRef>
          <a:fontRef idx="minor">
            <a:schemeClr val="tx1"/>
          </a:fontRef>
        </p:style>
      </p:cxnSp>
      <p:cxnSp>
        <p:nvCxnSpPr>
          <p:cNvPr id="15" name="Conector recto 14"/>
          <p:cNvCxnSpPr/>
          <p:nvPr/>
        </p:nvCxnSpPr>
        <p:spPr>
          <a:xfrm>
            <a:off x="6448070" y="2858995"/>
            <a:ext cx="1303412" cy="0"/>
          </a:xfrm>
          <a:prstGeom prst="line">
            <a:avLst/>
          </a:prstGeom>
        </p:spPr>
        <p:style>
          <a:lnRef idx="1">
            <a:schemeClr val="dk1"/>
          </a:lnRef>
          <a:fillRef idx="0">
            <a:schemeClr val="dk1"/>
          </a:fillRef>
          <a:effectRef idx="0">
            <a:schemeClr val="dk1"/>
          </a:effectRef>
          <a:fontRef idx="minor">
            <a:schemeClr val="tx1"/>
          </a:fontRef>
        </p:style>
      </p:cxnSp>
      <p:cxnSp>
        <p:nvCxnSpPr>
          <p:cNvPr id="17" name="Conector recto 16"/>
          <p:cNvCxnSpPr/>
          <p:nvPr/>
        </p:nvCxnSpPr>
        <p:spPr>
          <a:xfrm>
            <a:off x="5234302" y="2984501"/>
            <a:ext cx="403955" cy="0"/>
          </a:xfrm>
          <a:prstGeom prst="line">
            <a:avLst/>
          </a:prstGeom>
        </p:spPr>
        <p:style>
          <a:lnRef idx="1">
            <a:schemeClr val="dk1"/>
          </a:lnRef>
          <a:fillRef idx="0">
            <a:schemeClr val="dk1"/>
          </a:fillRef>
          <a:effectRef idx="0">
            <a:schemeClr val="dk1"/>
          </a:effectRef>
          <a:fontRef idx="minor">
            <a:schemeClr val="tx1"/>
          </a:fontRef>
        </p:style>
      </p:cxnSp>
      <p:sp>
        <p:nvSpPr>
          <p:cNvPr id="18" name="CuadroTexto 17"/>
          <p:cNvSpPr txBox="1"/>
          <p:nvPr/>
        </p:nvSpPr>
        <p:spPr>
          <a:xfrm>
            <a:off x="12683" y="267509"/>
            <a:ext cx="939552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8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El </a:t>
            </a:r>
            <a:r>
              <a:rPr kumimoji="0" lang="en" sz="28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acceso</a:t>
            </a:r>
            <a:r>
              <a:rPr kumimoji="0" lang="es-AR" sz="28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 la información científica es un </a:t>
            </a:r>
            <a:r>
              <a:rPr kumimoji="0" lang="en" sz="28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derecho humano</a:t>
            </a:r>
            <a:endParaRPr kumimoji="0" lang="es-AR" sz="28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endParaRPr>
          </a:p>
        </p:txBody>
      </p:sp>
      <p:sp>
        <p:nvSpPr>
          <p:cNvPr id="19" name="CuadroTexto 18"/>
          <p:cNvSpPr txBox="1"/>
          <p:nvPr/>
        </p:nvSpPr>
        <p:spPr>
          <a:xfrm>
            <a:off x="1751942" y="4467070"/>
            <a:ext cx="59170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La </a:t>
            </a:r>
            <a:r>
              <a:rPr kumimoji="0" lang="en"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Internet</a:t>
            </a:r>
            <a:r>
              <a:rPr kumimoji="0" lang="es-AR"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fue desarrollada para compartir </a:t>
            </a:r>
            <a:r>
              <a:rPr kumimoji="0" lang="en"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ciencia</a:t>
            </a:r>
            <a:endParaRPr kumimoji="0" lang="es-AR"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endParaRPr>
          </a:p>
        </p:txBody>
      </p:sp>
      <p:sp>
        <p:nvSpPr>
          <p:cNvPr id="12" name="Rectángulo 11"/>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14"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6" name="Google Shape;848;p115"/>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4234573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16259" y="302510"/>
            <a:ext cx="4633877" cy="1384995"/>
          </a:xfrm>
          <a:prstGeom prst="rect">
            <a:avLst/>
          </a:prstGeom>
          <a:noFill/>
        </p:spPr>
        <p:txBody>
          <a:bodyPr wrap="square" rtlCol="0">
            <a:spAutoFit/>
          </a:bodyPr>
          <a:lstStyle/>
          <a:p>
            <a:r>
              <a:rPr lang="es-AR" b="1" dirty="0">
                <a:latin typeface="Zilla Slab" panose="020B0604020202020204" charset="0"/>
                <a:ea typeface="Zilla Slab" panose="020B0604020202020204" charset="0"/>
              </a:rPr>
              <a:t>Comercialización del conocimiento </a:t>
            </a:r>
            <a:r>
              <a:rPr lang="en" dirty="0">
                <a:solidFill>
                  <a:schemeClr val="lt1"/>
                </a:solidFill>
                <a:highlight>
                  <a:srgbClr val="EA2629"/>
                </a:highlight>
                <a:latin typeface="Zilla Slab" panose="020B0604020202020204" charset="0"/>
                <a:ea typeface="Zilla Slab" panose="020B0604020202020204" charset="0"/>
              </a:rPr>
              <a:t>científico</a:t>
            </a:r>
            <a:r>
              <a:rPr lang="es-AR" dirty="0">
                <a:latin typeface="Zilla Slab" panose="020B0604020202020204" charset="0"/>
                <a:ea typeface="Zilla Slab" panose="020B0604020202020204" charset="0"/>
              </a:rPr>
              <a:t> </a:t>
            </a:r>
          </a:p>
          <a:p>
            <a:endParaRPr lang="es-AR" dirty="0">
              <a:latin typeface="Zilla Slab" panose="020B0604020202020204" charset="0"/>
              <a:ea typeface="Zilla Slab" panose="020B0604020202020204" charset="0"/>
            </a:endParaRPr>
          </a:p>
          <a:p>
            <a:r>
              <a:rPr lang="es-AR" dirty="0">
                <a:latin typeface="Zilla Slab" panose="020B0604020202020204" charset="0"/>
                <a:ea typeface="Zilla Slab" panose="020B0604020202020204" charset="0"/>
              </a:rPr>
              <a:t>El </a:t>
            </a:r>
            <a:r>
              <a:rPr lang="en" dirty="0">
                <a:solidFill>
                  <a:schemeClr val="lt1"/>
                </a:solidFill>
                <a:highlight>
                  <a:srgbClr val="EA2629"/>
                </a:highlight>
                <a:latin typeface="Zilla Slab" panose="020B0604020202020204" charset="0"/>
                <a:ea typeface="Zilla Slab" panose="020B0604020202020204" charset="0"/>
              </a:rPr>
              <a:t>statu qou</a:t>
            </a:r>
            <a:r>
              <a:rPr lang="en" dirty="0">
                <a:latin typeface="Zilla Slab" panose="020B0604020202020204" charset="0"/>
                <a:ea typeface="Zilla Slab" panose="020B0604020202020204" charset="0"/>
              </a:rPr>
              <a:t>:</a:t>
            </a:r>
            <a:endParaRPr lang="en" dirty="0">
              <a:solidFill>
                <a:schemeClr val="lt1"/>
              </a:solidFill>
              <a:highlight>
                <a:srgbClr val="EA2629"/>
              </a:highlight>
              <a:latin typeface="Zilla Slab" panose="020B0604020202020204" charset="0"/>
              <a:ea typeface="Zilla Slab" panose="020B0604020202020204" charset="0"/>
            </a:endParaRPr>
          </a:p>
          <a:p>
            <a:r>
              <a:rPr lang="es-AR" dirty="0">
                <a:latin typeface="Zilla Slab" panose="020B0604020202020204" charset="0"/>
                <a:ea typeface="Zilla Slab" panose="020B0604020202020204" charset="0"/>
              </a:rPr>
              <a:t>Pagar por leer: suscripciones a revistas científicas internacionales</a:t>
            </a:r>
            <a:br>
              <a:rPr lang="es-AR" dirty="0">
                <a:latin typeface="Zilla Slab" panose="020B0604020202020204" charset="0"/>
                <a:ea typeface="Zilla Slab" panose="020B0604020202020204" charset="0"/>
              </a:rPr>
            </a:br>
            <a:r>
              <a:rPr lang="es-AR" dirty="0">
                <a:latin typeface="Zilla Slab" panose="020B0604020202020204" charset="0"/>
                <a:ea typeface="Zilla Slab" panose="020B0604020202020204" charset="0"/>
              </a:rPr>
              <a:t>                </a:t>
            </a:r>
          </a:p>
        </p:txBody>
      </p:sp>
      <p:sp>
        <p:nvSpPr>
          <p:cNvPr id="7" name="Marcador de pie de página 3">
            <a:extLst>
              <a:ext uri="{FF2B5EF4-FFF2-40B4-BE49-F238E27FC236}">
                <a16:creationId xmlns:a16="http://schemas.microsoft.com/office/drawing/2014/main" id="{2A631924-0949-4821-B380-E3A981C910A3}"/>
              </a:ext>
            </a:extLst>
          </p:cNvPr>
          <p:cNvSpPr txBox="1">
            <a:spLocks/>
          </p:cNvSpPr>
          <p:nvPr/>
        </p:nvSpPr>
        <p:spPr>
          <a:xfrm>
            <a:off x="-46793" y="4943306"/>
            <a:ext cx="7996614" cy="4321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s-AR" sz="900" dirty="0">
                <a:latin typeface="Zilla Slab" panose="020B0604020202020204" charset="0"/>
                <a:ea typeface="Zilla Slab" panose="020B0604020202020204" charset="0"/>
              </a:rPr>
              <a:t>Alex </a:t>
            </a:r>
            <a:r>
              <a:rPr lang="es-AR" sz="900" dirty="0" err="1">
                <a:latin typeface="Zilla Slab" panose="020B0604020202020204" charset="0"/>
                <a:ea typeface="Zilla Slab" panose="020B0604020202020204" charset="0"/>
              </a:rPr>
              <a:t>Holcombe</a:t>
            </a:r>
            <a:r>
              <a:rPr lang="es-AR" sz="900" dirty="0">
                <a:latin typeface="Zilla Slab" panose="020B0604020202020204" charset="0"/>
                <a:ea typeface="Zilla Slab" panose="020B0604020202020204" charset="0"/>
              </a:rPr>
              <a:t> (2012) https://alexholcombe.wordpress.com/2013/01/09/scholarly-publishers-and-their-high-profits/</a:t>
            </a:r>
          </a:p>
        </p:txBody>
      </p:sp>
      <p:sp>
        <p:nvSpPr>
          <p:cNvPr id="9" name="CuadroTexto 8">
            <a:extLst>
              <a:ext uri="{FF2B5EF4-FFF2-40B4-BE49-F238E27FC236}">
                <a16:creationId xmlns:a16="http://schemas.microsoft.com/office/drawing/2014/main" id="{3F08F20B-5AF8-4B63-8B46-BCB4B657090D}"/>
              </a:ext>
            </a:extLst>
          </p:cNvPr>
          <p:cNvSpPr txBox="1"/>
          <p:nvPr/>
        </p:nvSpPr>
        <p:spPr>
          <a:xfrm>
            <a:off x="5018799" y="255737"/>
            <a:ext cx="3731741" cy="400110"/>
          </a:xfrm>
          <a:prstGeom prst="rect">
            <a:avLst/>
          </a:prstGeom>
          <a:noFill/>
        </p:spPr>
        <p:txBody>
          <a:bodyPr wrap="square" rtlCol="0">
            <a:spAutoFit/>
          </a:bodyPr>
          <a:lstStyle/>
          <a:p>
            <a:r>
              <a:rPr lang="es-AR" sz="2000" b="1" dirty="0">
                <a:solidFill>
                  <a:schemeClr val="tx1"/>
                </a:solidFill>
                <a:latin typeface="Zilla Slab" panose="020B0604020202020204" charset="0"/>
                <a:ea typeface="Zilla Slab" panose="020B0604020202020204" charset="0"/>
              </a:rPr>
              <a:t>https://paywallthemovie.com/</a:t>
            </a:r>
          </a:p>
        </p:txBody>
      </p:sp>
      <p:sp>
        <p:nvSpPr>
          <p:cNvPr id="10" name="CuadroTexto 9"/>
          <p:cNvSpPr txBox="1"/>
          <p:nvPr/>
        </p:nvSpPr>
        <p:spPr>
          <a:xfrm>
            <a:off x="584262" y="1750509"/>
            <a:ext cx="3716082" cy="738664"/>
          </a:xfrm>
          <a:prstGeom prst="rect">
            <a:avLst/>
          </a:prstGeom>
          <a:noFill/>
        </p:spPr>
        <p:txBody>
          <a:bodyPr wrap="none" rtlCol="0">
            <a:spAutoFit/>
          </a:bodyPr>
          <a:lstStyle/>
          <a:p>
            <a:r>
              <a:rPr lang="es-AR" dirty="0">
                <a:latin typeface="Zilla Slab" panose="020B0604020202020204" charset="0"/>
                <a:ea typeface="Zilla Slab" panose="020B0604020202020204" charset="0"/>
              </a:rPr>
              <a:t>Ganancias de la industria editorial académica </a:t>
            </a:r>
          </a:p>
          <a:p>
            <a:r>
              <a:rPr lang="es-AR" dirty="0">
                <a:latin typeface="Zilla Slab" panose="020B0604020202020204" charset="0"/>
                <a:ea typeface="Zilla Slab" panose="020B0604020202020204" charset="0"/>
              </a:rPr>
              <a:t>internacional comparada con otras industrias</a:t>
            </a:r>
          </a:p>
          <a:p>
            <a:endParaRPr lang="es-AR" dirty="0"/>
          </a:p>
        </p:txBody>
      </p:sp>
      <p:sp>
        <p:nvSpPr>
          <p:cNvPr id="2" name="Rectángulo 1"/>
          <p:cNvSpPr/>
          <p:nvPr/>
        </p:nvSpPr>
        <p:spPr>
          <a:xfrm>
            <a:off x="7451526" y="4331471"/>
            <a:ext cx="1473958" cy="2320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958043" y="655847"/>
            <a:ext cx="1853251" cy="3062384"/>
          </a:xfrm>
          <a:prstGeom prst="rect">
            <a:avLst/>
          </a:prstGeom>
        </p:spPr>
      </p:pic>
      <p:sp>
        <p:nvSpPr>
          <p:cNvPr id="4" name="Rectángulo 3"/>
          <p:cNvSpPr/>
          <p:nvPr/>
        </p:nvSpPr>
        <p:spPr>
          <a:xfrm>
            <a:off x="4017882" y="3714248"/>
            <a:ext cx="5126118" cy="1046440"/>
          </a:xfrm>
          <a:prstGeom prst="rect">
            <a:avLst/>
          </a:prstGeom>
        </p:spPr>
        <p:txBody>
          <a:bodyPr wrap="square">
            <a:spAutoFit/>
          </a:bodyPr>
          <a:lstStyle/>
          <a:p>
            <a:r>
              <a:rPr lang="es-AR" sz="1200" dirty="0" err="1">
                <a:latin typeface="Zilla Slab" panose="020B0604020202020204" charset="0"/>
                <a:ea typeface="Zilla Slab" panose="020B0604020202020204" charset="0"/>
              </a:rPr>
              <a:t>Paywall</a:t>
            </a:r>
            <a:r>
              <a:rPr lang="es-AR" sz="1200" dirty="0">
                <a:latin typeface="Zilla Slab" panose="020B0604020202020204" charset="0"/>
                <a:ea typeface="Zilla Slab" panose="020B0604020202020204" charset="0"/>
              </a:rPr>
              <a:t>: </a:t>
            </a:r>
            <a:r>
              <a:rPr lang="es-AR" sz="1200" dirty="0" err="1">
                <a:latin typeface="Zilla Slab" panose="020B0604020202020204" charset="0"/>
                <a:ea typeface="Zilla Slab" panose="020B0604020202020204" charset="0"/>
              </a:rPr>
              <a:t>The</a:t>
            </a:r>
            <a:r>
              <a:rPr lang="es-AR" sz="1200" dirty="0">
                <a:latin typeface="Zilla Slab" panose="020B0604020202020204" charset="0"/>
                <a:ea typeface="Zilla Slab" panose="020B0604020202020204" charset="0"/>
              </a:rPr>
              <a:t> Business of </a:t>
            </a:r>
            <a:r>
              <a:rPr lang="es-AR" sz="1200" dirty="0" err="1">
                <a:latin typeface="Zilla Slab" panose="020B0604020202020204" charset="0"/>
                <a:ea typeface="Zilla Slab" panose="020B0604020202020204" charset="0"/>
              </a:rPr>
              <a:t>Scholarship</a:t>
            </a:r>
            <a:r>
              <a:rPr lang="es-AR" sz="1200" dirty="0">
                <a:latin typeface="Zilla Slab" panose="020B0604020202020204" charset="0"/>
                <a:ea typeface="Zilla Slab" panose="020B0604020202020204" charset="0"/>
              </a:rPr>
              <a:t> es un documental que se centra en la necesidad de acceso abierto a la investigación y la ciencia. La película cuestiona la lógica detrás de los </a:t>
            </a:r>
            <a:r>
              <a:rPr lang="es-AR" sz="1200" b="1" dirty="0">
                <a:latin typeface="Zilla Slab" panose="020B0604020202020204" charset="0"/>
                <a:ea typeface="Zilla Slab" panose="020B0604020202020204" charset="0"/>
              </a:rPr>
              <a:t>$ 25,2 mil millones</a:t>
            </a:r>
            <a:r>
              <a:rPr lang="es-AR" sz="1200" dirty="0">
                <a:latin typeface="Zilla Slab" panose="020B0604020202020204" charset="0"/>
                <a:ea typeface="Zilla Slab" panose="020B0604020202020204" charset="0"/>
              </a:rPr>
              <a:t> al año que fluyen hacia las </a:t>
            </a:r>
            <a:r>
              <a:rPr lang="es-AR" sz="1200" dirty="0">
                <a:solidFill>
                  <a:schemeClr val="lt1"/>
                </a:solidFill>
                <a:highlight>
                  <a:srgbClr val="EA2629"/>
                </a:highlight>
                <a:latin typeface="Zilla Slab" panose="020B0604020202020204" charset="0"/>
                <a:ea typeface="Zilla Slab" panose="020B0604020202020204" charset="0"/>
              </a:rPr>
              <a:t>editoriales académicas con fines de lucro</a:t>
            </a:r>
            <a:r>
              <a:rPr lang="es-AR" sz="1200" dirty="0">
                <a:latin typeface="Zilla Slab" panose="020B0604020202020204" charset="0"/>
                <a:ea typeface="Zilla Slab" panose="020B0604020202020204" charset="0"/>
              </a:rPr>
              <a:t> y examina el margen de beneficio del </a:t>
            </a:r>
            <a:r>
              <a:rPr lang="es-AR" sz="1200" b="1" dirty="0">
                <a:latin typeface="Zilla Slab" panose="020B0604020202020204" charset="0"/>
                <a:ea typeface="Zilla Slab" panose="020B0604020202020204" charset="0"/>
              </a:rPr>
              <a:t>35-40%</a:t>
            </a:r>
            <a:r>
              <a:rPr lang="es-AR" sz="1200" dirty="0">
                <a:latin typeface="Zilla Slab" panose="020B0604020202020204" charset="0"/>
                <a:ea typeface="Zilla Slab" panose="020B0604020202020204" charset="0"/>
              </a:rPr>
              <a:t> asociado con la principal editorial académica, </a:t>
            </a:r>
            <a:r>
              <a:rPr lang="es-AR" sz="1200" dirty="0" err="1">
                <a:latin typeface="Zilla Slab" panose="020B0604020202020204" charset="0"/>
                <a:ea typeface="Zilla Slab" panose="020B0604020202020204" charset="0"/>
              </a:rPr>
              <a:t>Elsevier</a:t>
            </a:r>
            <a:r>
              <a:rPr lang="es-AR" sz="1200" dirty="0">
                <a:latin typeface="Zilla Slab" panose="020B0604020202020204" charset="0"/>
                <a:ea typeface="Zilla Slab" panose="020B0604020202020204" charset="0"/>
              </a:rPr>
              <a:t>.</a:t>
            </a:r>
          </a:p>
        </p:txBody>
      </p:sp>
      <p:pic>
        <p:nvPicPr>
          <p:cNvPr id="12" name="Imagen 11"/>
          <p:cNvPicPr>
            <a:picLocks noChangeAspect="1"/>
          </p:cNvPicPr>
          <p:nvPr/>
        </p:nvPicPr>
        <p:blipFill>
          <a:blip r:embed="rId3"/>
          <a:stretch>
            <a:fillRect/>
          </a:stretch>
        </p:blipFill>
        <p:spPr>
          <a:xfrm>
            <a:off x="817307" y="2415911"/>
            <a:ext cx="2857500" cy="1371600"/>
          </a:xfrm>
          <a:prstGeom prst="rect">
            <a:avLst/>
          </a:prstGeom>
        </p:spPr>
      </p:pic>
      <p:sp>
        <p:nvSpPr>
          <p:cNvPr id="13"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14" name="Google Shape;848;p115"/>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658367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ector recto 10"/>
          <p:cNvCxnSpPr/>
          <p:nvPr/>
        </p:nvCxnSpPr>
        <p:spPr>
          <a:xfrm flipV="1">
            <a:off x="5234302" y="3627718"/>
            <a:ext cx="521039" cy="5976"/>
          </a:xfrm>
          <a:prstGeom prst="line">
            <a:avLst/>
          </a:prstGeom>
        </p:spPr>
        <p:style>
          <a:lnRef idx="1">
            <a:schemeClr val="dk1"/>
          </a:lnRef>
          <a:fillRef idx="0">
            <a:schemeClr val="dk1"/>
          </a:fillRef>
          <a:effectRef idx="0">
            <a:schemeClr val="dk1"/>
          </a:effectRef>
          <a:fontRef idx="minor">
            <a:schemeClr val="tx1"/>
          </a:fontRef>
        </p:style>
      </p:cxnSp>
      <p:cxnSp>
        <p:nvCxnSpPr>
          <p:cNvPr id="17" name="Conector recto 16"/>
          <p:cNvCxnSpPr/>
          <p:nvPr/>
        </p:nvCxnSpPr>
        <p:spPr>
          <a:xfrm>
            <a:off x="5234302" y="2984501"/>
            <a:ext cx="403955" cy="0"/>
          </a:xfrm>
          <a:prstGeom prst="line">
            <a:avLst/>
          </a:prstGeom>
        </p:spPr>
        <p:style>
          <a:lnRef idx="1">
            <a:schemeClr val="dk1"/>
          </a:lnRef>
          <a:fillRef idx="0">
            <a:schemeClr val="dk1"/>
          </a:fillRef>
          <a:effectRef idx="0">
            <a:schemeClr val="dk1"/>
          </a:effectRef>
          <a:fontRef idx="minor">
            <a:schemeClr val="tx1"/>
          </a:fontRef>
        </p:style>
      </p:cxnSp>
      <p:sp>
        <p:nvSpPr>
          <p:cNvPr id="18" name="CuadroTexto 17"/>
          <p:cNvSpPr txBox="1"/>
          <p:nvPr/>
        </p:nvSpPr>
        <p:spPr>
          <a:xfrm>
            <a:off x="12683" y="267509"/>
            <a:ext cx="862127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8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El </a:t>
            </a:r>
            <a:r>
              <a:rPr kumimoji="0" lang="en" sz="28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oligopolio</a:t>
            </a:r>
            <a:r>
              <a:rPr kumimoji="0" lang="es-AR" sz="28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de la publicación científica es escandaloso</a:t>
            </a:r>
          </a:p>
        </p:txBody>
      </p:sp>
      <p:sp>
        <p:nvSpPr>
          <p:cNvPr id="12" name="Rectángulo 11"/>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14"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6" name="Google Shape;848;p115"/>
          <p:cNvPicPr preferRelativeResize="0"/>
          <p:nvPr/>
        </p:nvPicPr>
        <p:blipFill rotWithShape="1">
          <a:blip r:embed="rId2">
            <a:alphaModFix/>
          </a:blip>
          <a:srcRect/>
          <a:stretch/>
        </p:blipFill>
        <p:spPr>
          <a:xfrm>
            <a:off x="7553287" y="4976447"/>
            <a:ext cx="195276" cy="158417"/>
          </a:xfrm>
          <a:prstGeom prst="rect">
            <a:avLst/>
          </a:prstGeom>
          <a:noFill/>
          <a:ln>
            <a:noFill/>
          </a:ln>
        </p:spPr>
      </p:pic>
      <p:pic>
        <p:nvPicPr>
          <p:cNvPr id="2" name="Imagen 1"/>
          <p:cNvPicPr>
            <a:picLocks noChangeAspect="1"/>
          </p:cNvPicPr>
          <p:nvPr/>
        </p:nvPicPr>
        <p:blipFill rotWithShape="1">
          <a:blip r:embed="rId3"/>
          <a:srcRect l="16979" t="18519" r="36146" b="52037"/>
          <a:stretch/>
        </p:blipFill>
        <p:spPr>
          <a:xfrm>
            <a:off x="180975" y="812017"/>
            <a:ext cx="5200650" cy="1837563"/>
          </a:xfrm>
          <a:prstGeom prst="rect">
            <a:avLst/>
          </a:prstGeom>
        </p:spPr>
      </p:pic>
      <p:sp>
        <p:nvSpPr>
          <p:cNvPr id="3" name="Rectángulo 2"/>
          <p:cNvSpPr/>
          <p:nvPr/>
        </p:nvSpPr>
        <p:spPr>
          <a:xfrm>
            <a:off x="861528" y="2901722"/>
            <a:ext cx="7034187" cy="1323439"/>
          </a:xfrm>
          <a:prstGeom prst="rect">
            <a:avLst/>
          </a:prstGeom>
        </p:spPr>
        <p:txBody>
          <a:bodyPr wrap="square">
            <a:spAutoFit/>
          </a:bodyPr>
          <a:lstStyle/>
          <a:p>
            <a:r>
              <a:rPr lang="en-US" sz="1600" dirty="0">
                <a:solidFill>
                  <a:srgbClr val="202020"/>
                </a:solidFill>
                <a:latin typeface="Zilla Slab" panose="020B0604020202020204" charset="0"/>
                <a:ea typeface="Zilla Slab" panose="020B0604020202020204" charset="0"/>
              </a:rPr>
              <a:t>In both natural and medical sciences and social sciences and humanities, Reed-</a:t>
            </a:r>
            <a:r>
              <a:rPr lang="en-US" sz="1600" b="1" dirty="0">
                <a:solidFill>
                  <a:srgbClr val="202020"/>
                </a:solidFill>
                <a:latin typeface="Zilla Slab" panose="020B0604020202020204" charset="0"/>
                <a:ea typeface="Zilla Slab" panose="020B0604020202020204" charset="0"/>
              </a:rPr>
              <a:t>Elsevier</a:t>
            </a:r>
            <a:r>
              <a:rPr lang="en-US" sz="1600" dirty="0">
                <a:solidFill>
                  <a:srgbClr val="202020"/>
                </a:solidFill>
                <a:latin typeface="Zilla Slab" panose="020B0604020202020204" charset="0"/>
                <a:ea typeface="Zilla Slab" panose="020B0604020202020204" charset="0"/>
              </a:rPr>
              <a:t>, </a:t>
            </a:r>
            <a:r>
              <a:rPr lang="en-US" sz="1600" b="1" dirty="0">
                <a:solidFill>
                  <a:srgbClr val="202020"/>
                </a:solidFill>
                <a:latin typeface="Zilla Slab" panose="020B0604020202020204" charset="0"/>
                <a:ea typeface="Zilla Slab" panose="020B0604020202020204" charset="0"/>
              </a:rPr>
              <a:t>Wiley</a:t>
            </a:r>
            <a:r>
              <a:rPr lang="en-US" sz="1600" dirty="0">
                <a:solidFill>
                  <a:srgbClr val="202020"/>
                </a:solidFill>
                <a:latin typeface="Zilla Slab" panose="020B0604020202020204" charset="0"/>
                <a:ea typeface="Zilla Slab" panose="020B0604020202020204" charset="0"/>
              </a:rPr>
              <a:t>-Blackwell, </a:t>
            </a:r>
            <a:r>
              <a:rPr lang="en-US" sz="1600" b="1" dirty="0">
                <a:solidFill>
                  <a:srgbClr val="202020"/>
                </a:solidFill>
                <a:latin typeface="Zilla Slab" panose="020B0604020202020204" charset="0"/>
                <a:ea typeface="Zilla Slab" panose="020B0604020202020204" charset="0"/>
              </a:rPr>
              <a:t>Springer</a:t>
            </a:r>
            <a:r>
              <a:rPr lang="en-US" sz="1600" dirty="0">
                <a:solidFill>
                  <a:srgbClr val="202020"/>
                </a:solidFill>
                <a:latin typeface="Zilla Slab" panose="020B0604020202020204" charset="0"/>
                <a:ea typeface="Zilla Slab" panose="020B0604020202020204" charset="0"/>
              </a:rPr>
              <a:t>, and </a:t>
            </a:r>
            <a:r>
              <a:rPr lang="en-US" sz="1600" b="1" dirty="0">
                <a:solidFill>
                  <a:srgbClr val="202020"/>
                </a:solidFill>
                <a:latin typeface="Zilla Slab" panose="020B0604020202020204" charset="0"/>
                <a:ea typeface="Zilla Slab" panose="020B0604020202020204" charset="0"/>
              </a:rPr>
              <a:t>Taylor &amp; Francis</a:t>
            </a:r>
            <a:r>
              <a:rPr lang="en-US" sz="1600" dirty="0">
                <a:solidFill>
                  <a:srgbClr val="202020"/>
                </a:solidFill>
                <a:latin typeface="Zilla Slab" panose="020B0604020202020204" charset="0"/>
                <a:ea typeface="Zilla Slab" panose="020B0604020202020204" charset="0"/>
              </a:rPr>
              <a:t> increased their share of the published output, especially since the advent of the digital era. </a:t>
            </a:r>
            <a:r>
              <a:rPr lang="en-US" sz="1600" b="1" dirty="0">
                <a:solidFill>
                  <a:srgbClr val="202020"/>
                </a:solidFill>
                <a:latin typeface="Zilla Slab" panose="020B0604020202020204" charset="0"/>
                <a:ea typeface="Zilla Slab" panose="020B0604020202020204" charset="0"/>
              </a:rPr>
              <a:t>Combined, the top five most prolific publishers account for more than 50% of all papers published</a:t>
            </a:r>
            <a:r>
              <a:rPr lang="en-US" sz="1600" dirty="0">
                <a:solidFill>
                  <a:srgbClr val="202020"/>
                </a:solidFill>
                <a:latin typeface="Zilla Slab" panose="020B0604020202020204" charset="0"/>
                <a:ea typeface="Zilla Slab" panose="020B0604020202020204" charset="0"/>
              </a:rPr>
              <a:t> in 2013</a:t>
            </a:r>
            <a:endParaRPr lang="es-AR" sz="1600" dirty="0">
              <a:latin typeface="Zilla Slab" panose="020B0604020202020204" charset="0"/>
              <a:ea typeface="Zilla Slab" panose="020B0604020202020204" charset="0"/>
            </a:endParaRPr>
          </a:p>
        </p:txBody>
      </p:sp>
      <p:sp>
        <p:nvSpPr>
          <p:cNvPr id="4" name="Rectángulo 3"/>
          <p:cNvSpPr/>
          <p:nvPr/>
        </p:nvSpPr>
        <p:spPr>
          <a:xfrm>
            <a:off x="1035594" y="4519287"/>
            <a:ext cx="7331092" cy="307777"/>
          </a:xfrm>
          <a:prstGeom prst="rect">
            <a:avLst/>
          </a:prstGeom>
        </p:spPr>
        <p:txBody>
          <a:bodyPr wrap="square">
            <a:spAutoFit/>
          </a:bodyPr>
          <a:lstStyle/>
          <a:p>
            <a:r>
              <a:rPr lang="es-AR" dirty="0">
                <a:latin typeface="Zilla Slab" panose="020B0604020202020204" charset="0"/>
                <a:ea typeface="Zilla Slab" panose="020B0604020202020204" charset="0"/>
              </a:rPr>
              <a:t>https://journals.plos.org/plosone/article?id=10.1371/journal.pone.0127502</a:t>
            </a:r>
          </a:p>
        </p:txBody>
      </p:sp>
    </p:spTree>
    <p:extLst>
      <p:ext uri="{BB962C8B-B14F-4D97-AF65-F5344CB8AC3E}">
        <p14:creationId xmlns:p14="http://schemas.microsoft.com/office/powerpoint/2010/main" val="4270960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50973E-ADB0-DE6F-21BA-1040ADE3B026}"/>
              </a:ext>
            </a:extLst>
          </p:cNvPr>
          <p:cNvPicPr>
            <a:picLocks noChangeAspect="1"/>
          </p:cNvPicPr>
          <p:nvPr/>
        </p:nvPicPr>
        <p:blipFill rotWithShape="1">
          <a:blip r:embed="rId2"/>
          <a:srcRect l="72132" t="27712" r="1838" b="18301"/>
          <a:stretch/>
        </p:blipFill>
        <p:spPr>
          <a:xfrm>
            <a:off x="3349898" y="2812128"/>
            <a:ext cx="1639041" cy="1912214"/>
          </a:xfrm>
          <a:prstGeom prst="rect">
            <a:avLst/>
          </a:prstGeom>
        </p:spPr>
      </p:pic>
      <p:pic>
        <p:nvPicPr>
          <p:cNvPr id="6" name="Imagen 5">
            <a:extLst>
              <a:ext uri="{FF2B5EF4-FFF2-40B4-BE49-F238E27FC236}">
                <a16:creationId xmlns:a16="http://schemas.microsoft.com/office/drawing/2014/main" id="{5BCA9C81-20B2-570A-F9FA-67650E689429}"/>
              </a:ext>
            </a:extLst>
          </p:cNvPr>
          <p:cNvPicPr>
            <a:picLocks noChangeAspect="1"/>
          </p:cNvPicPr>
          <p:nvPr/>
        </p:nvPicPr>
        <p:blipFill rotWithShape="1">
          <a:blip r:embed="rId2"/>
          <a:srcRect l="22426" t="15032" r="70735" b="78301"/>
          <a:stretch/>
        </p:blipFill>
        <p:spPr>
          <a:xfrm>
            <a:off x="3860886" y="2262271"/>
            <a:ext cx="711114" cy="389965"/>
          </a:xfrm>
          <a:prstGeom prst="rect">
            <a:avLst/>
          </a:prstGeom>
        </p:spPr>
      </p:pic>
      <p:sp>
        <p:nvSpPr>
          <p:cNvPr id="8" name="CuadroTexto 7">
            <a:extLst>
              <a:ext uri="{FF2B5EF4-FFF2-40B4-BE49-F238E27FC236}">
                <a16:creationId xmlns:a16="http://schemas.microsoft.com/office/drawing/2014/main" id="{B0F9B9A6-924B-2B74-5589-E1B00872D368}"/>
              </a:ext>
            </a:extLst>
          </p:cNvPr>
          <p:cNvSpPr txBox="1"/>
          <p:nvPr/>
        </p:nvSpPr>
        <p:spPr>
          <a:xfrm>
            <a:off x="2043956" y="4839581"/>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https://www.lens.org/lens/search/scholar/structured</a:t>
            </a:r>
          </a:p>
        </p:txBody>
      </p:sp>
      <p:pic>
        <p:nvPicPr>
          <p:cNvPr id="12" name="Imagen 11">
            <a:extLst>
              <a:ext uri="{FF2B5EF4-FFF2-40B4-BE49-F238E27FC236}">
                <a16:creationId xmlns:a16="http://schemas.microsoft.com/office/drawing/2014/main" id="{D3732816-89E6-3D4E-C837-DDC9E4926D62}"/>
              </a:ext>
            </a:extLst>
          </p:cNvPr>
          <p:cNvPicPr>
            <a:picLocks noChangeAspect="1"/>
          </p:cNvPicPr>
          <p:nvPr/>
        </p:nvPicPr>
        <p:blipFill rotWithShape="1">
          <a:blip r:embed="rId3"/>
          <a:srcRect l="2720" t="46928" r="82795" b="33072"/>
          <a:stretch/>
        </p:blipFill>
        <p:spPr>
          <a:xfrm>
            <a:off x="6917750" y="3084116"/>
            <a:ext cx="1761716" cy="1368237"/>
          </a:xfrm>
          <a:prstGeom prst="rect">
            <a:avLst/>
          </a:prstGeom>
        </p:spPr>
      </p:pic>
      <p:pic>
        <p:nvPicPr>
          <p:cNvPr id="14" name="Gráfico 13">
            <a:extLst>
              <a:ext uri="{FF2B5EF4-FFF2-40B4-BE49-F238E27FC236}">
                <a16:creationId xmlns:a16="http://schemas.microsoft.com/office/drawing/2014/main" id="{3B8F99A6-2476-107D-4742-14DC1043B8D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876750" y="468967"/>
            <a:ext cx="3802716" cy="2118505"/>
          </a:xfrm>
          <a:prstGeom prst="rect">
            <a:avLst/>
          </a:prstGeom>
        </p:spPr>
      </p:pic>
      <p:pic>
        <p:nvPicPr>
          <p:cNvPr id="16" name="Imagen 15">
            <a:extLst>
              <a:ext uri="{FF2B5EF4-FFF2-40B4-BE49-F238E27FC236}">
                <a16:creationId xmlns:a16="http://schemas.microsoft.com/office/drawing/2014/main" id="{5508A8F8-278A-040F-05E7-92D9DA9C591D}"/>
              </a:ext>
            </a:extLst>
          </p:cNvPr>
          <p:cNvPicPr>
            <a:picLocks noChangeAspect="1"/>
          </p:cNvPicPr>
          <p:nvPr/>
        </p:nvPicPr>
        <p:blipFill rotWithShape="1">
          <a:blip r:embed="rId6"/>
          <a:srcRect l="22262" t="31765" r="70147" b="61438"/>
          <a:stretch/>
        </p:blipFill>
        <p:spPr>
          <a:xfrm>
            <a:off x="5921852" y="2800642"/>
            <a:ext cx="694104" cy="349623"/>
          </a:xfrm>
          <a:prstGeom prst="rect">
            <a:avLst/>
          </a:prstGeom>
        </p:spPr>
      </p:pic>
      <p:pic>
        <p:nvPicPr>
          <p:cNvPr id="18" name="Gráfico 17">
            <a:extLst>
              <a:ext uri="{FF2B5EF4-FFF2-40B4-BE49-F238E27FC236}">
                <a16:creationId xmlns:a16="http://schemas.microsoft.com/office/drawing/2014/main" id="{8AFB7B95-58DB-9AF4-3BAC-2F568947B76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544485" y="486631"/>
            <a:ext cx="3887261" cy="2165605"/>
          </a:xfrm>
          <a:prstGeom prst="rect">
            <a:avLst/>
          </a:prstGeom>
        </p:spPr>
      </p:pic>
      <p:sp>
        <p:nvSpPr>
          <p:cNvPr id="19" name="CuadroTexto 18">
            <a:extLst>
              <a:ext uri="{FF2B5EF4-FFF2-40B4-BE49-F238E27FC236}">
                <a16:creationId xmlns:a16="http://schemas.microsoft.com/office/drawing/2014/main" id="{8F4462FD-0E37-F77A-95B9-D3AA2CF1D988}"/>
              </a:ext>
            </a:extLst>
          </p:cNvPr>
          <p:cNvSpPr txBox="1"/>
          <p:nvPr/>
        </p:nvSpPr>
        <p:spPr>
          <a:xfrm>
            <a:off x="200969" y="3199962"/>
            <a:ext cx="2665900" cy="646331"/>
          </a:xfrm>
          <a:prstGeom prst="rect">
            <a:avLst/>
          </a:prstGeom>
          <a:noFill/>
        </p:spPr>
        <p:txBody>
          <a:bodyPr wrap="square">
            <a:spAutoFit/>
          </a:bodyPr>
          <a:lstStyle/>
          <a:p>
            <a:r>
              <a:rPr lang="es-AR" sz="1800" dirty="0">
                <a:latin typeface="Zilla Slab" panose="020B0604020202020204" charset="0"/>
                <a:ea typeface="Zilla Slab" panose="020B0604020202020204" charset="0"/>
              </a:rPr>
              <a:t>OA </a:t>
            </a:r>
            <a:r>
              <a:rPr lang="es-AR" sz="1800" dirty="0" err="1">
                <a:latin typeface="Zilla Slab" panose="020B0604020202020204" charset="0"/>
                <a:ea typeface="Zilla Slab" panose="020B0604020202020204" charset="0"/>
              </a:rPr>
              <a:t>Scholarly</a:t>
            </a:r>
            <a:r>
              <a:rPr lang="es-AR" sz="1800" dirty="0">
                <a:latin typeface="Zilla Slab" panose="020B0604020202020204" charset="0"/>
                <a:ea typeface="Zilla Slab" panose="020B0604020202020204" charset="0"/>
              </a:rPr>
              <a:t> Works </a:t>
            </a:r>
            <a:r>
              <a:rPr lang="es-AR" sz="1800" dirty="0">
                <a:solidFill>
                  <a:schemeClr val="lt1"/>
                </a:solidFill>
                <a:highlight>
                  <a:srgbClr val="EA2629"/>
                </a:highlight>
                <a:latin typeface="Zilla Slab" panose="020B0604020202020204" charset="0"/>
                <a:ea typeface="Zilla Slab" panose="020B0604020202020204" charset="0"/>
              </a:rPr>
              <a:t>20%</a:t>
            </a:r>
          </a:p>
          <a:p>
            <a:r>
              <a:rPr lang="es-AR" sz="1800" dirty="0">
                <a:latin typeface="Zilla Slab" panose="020B0604020202020204" charset="0"/>
                <a:ea typeface="Zilla Slab" panose="020B0604020202020204" charset="0"/>
              </a:rPr>
              <a:t>OA </a:t>
            </a:r>
            <a:r>
              <a:rPr lang="es-AR" sz="1800" dirty="0" err="1">
                <a:latin typeface="Zilla Slab" panose="020B0604020202020204" charset="0"/>
                <a:ea typeface="Zilla Slab" panose="020B0604020202020204" charset="0"/>
              </a:rPr>
              <a:t>Journal</a:t>
            </a:r>
            <a:r>
              <a:rPr lang="es-AR" sz="1800" dirty="0">
                <a:latin typeface="Zilla Slab" panose="020B0604020202020204" charset="0"/>
                <a:ea typeface="Zilla Slab" panose="020B0604020202020204" charset="0"/>
              </a:rPr>
              <a:t> </a:t>
            </a:r>
            <a:r>
              <a:rPr lang="es-AR" sz="1800" dirty="0" err="1">
                <a:latin typeface="Zilla Slab" panose="020B0604020202020204" charset="0"/>
                <a:ea typeface="Zilla Slab" panose="020B0604020202020204" charset="0"/>
              </a:rPr>
              <a:t>Articles</a:t>
            </a:r>
            <a:r>
              <a:rPr lang="es-AR" sz="1800" dirty="0">
                <a:latin typeface="Zilla Slab" panose="020B0604020202020204" charset="0"/>
                <a:ea typeface="Zilla Slab" panose="020B0604020202020204" charset="0"/>
              </a:rPr>
              <a:t> </a:t>
            </a:r>
            <a:r>
              <a:rPr lang="es-AR" sz="1800" dirty="0">
                <a:solidFill>
                  <a:schemeClr val="lt1"/>
                </a:solidFill>
                <a:highlight>
                  <a:srgbClr val="EA2629"/>
                </a:highlight>
                <a:latin typeface="Zilla Slab" panose="020B0604020202020204" charset="0"/>
                <a:ea typeface="Zilla Slab" panose="020B0604020202020204" charset="0"/>
              </a:rPr>
              <a:t>31%</a:t>
            </a:r>
          </a:p>
        </p:txBody>
      </p:sp>
      <p:sp>
        <p:nvSpPr>
          <p:cNvPr id="20" name="CuadroTexto 19">
            <a:extLst>
              <a:ext uri="{FF2B5EF4-FFF2-40B4-BE49-F238E27FC236}">
                <a16:creationId xmlns:a16="http://schemas.microsoft.com/office/drawing/2014/main" id="{6694DC25-E001-6BBC-416A-3AEB7AFB6D3B}"/>
              </a:ext>
            </a:extLst>
          </p:cNvPr>
          <p:cNvSpPr txBox="1"/>
          <p:nvPr/>
        </p:nvSpPr>
        <p:spPr>
          <a:xfrm>
            <a:off x="5941363" y="782364"/>
            <a:ext cx="1745097" cy="307777"/>
          </a:xfrm>
          <a:prstGeom prst="rect">
            <a:avLst/>
          </a:prstGeom>
          <a:noFill/>
        </p:spPr>
        <p:txBody>
          <a:bodyPr wrap="square">
            <a:spAutoFit/>
          </a:bodyPr>
          <a:lstStyle/>
          <a:p>
            <a:r>
              <a:rPr lang="es-AR" dirty="0">
                <a:latin typeface="Zilla Slab" panose="020B0604020202020204" charset="0"/>
                <a:ea typeface="Zilla Slab" panose="020B0604020202020204" charset="0"/>
              </a:rPr>
              <a:t>OA </a:t>
            </a:r>
            <a:r>
              <a:rPr lang="es-AR" dirty="0" err="1">
                <a:latin typeface="Zilla Slab" panose="020B0604020202020204" charset="0"/>
                <a:ea typeface="Zilla Slab" panose="020B0604020202020204" charset="0"/>
              </a:rPr>
              <a:t>scholarly</a:t>
            </a:r>
            <a:r>
              <a:rPr lang="es-AR" dirty="0">
                <a:latin typeface="Zilla Slab" panose="020B0604020202020204" charset="0"/>
                <a:ea typeface="Zilla Slab" panose="020B0604020202020204" charset="0"/>
              </a:rPr>
              <a:t> </a:t>
            </a:r>
            <a:r>
              <a:rPr lang="es-AR" dirty="0" err="1">
                <a:latin typeface="Zilla Slab" panose="020B0604020202020204" charset="0"/>
                <a:ea typeface="Zilla Slab" panose="020B0604020202020204" charset="0"/>
              </a:rPr>
              <a:t>works</a:t>
            </a:r>
            <a:endParaRPr lang="es-AR" dirty="0">
              <a:latin typeface="Zilla Slab" panose="020B0604020202020204" charset="0"/>
              <a:ea typeface="Zilla Slab" panose="020B0604020202020204" charset="0"/>
            </a:endParaRPr>
          </a:p>
        </p:txBody>
      </p:sp>
      <p:sp>
        <p:nvSpPr>
          <p:cNvPr id="21" name="CuadroTexto 20">
            <a:extLst>
              <a:ext uri="{FF2B5EF4-FFF2-40B4-BE49-F238E27FC236}">
                <a16:creationId xmlns:a16="http://schemas.microsoft.com/office/drawing/2014/main" id="{BC59FFF0-6A6D-EA9C-DB75-FD33A581BE69}"/>
              </a:ext>
            </a:extLst>
          </p:cNvPr>
          <p:cNvSpPr txBox="1"/>
          <p:nvPr/>
        </p:nvSpPr>
        <p:spPr>
          <a:xfrm>
            <a:off x="1380569" y="782364"/>
            <a:ext cx="2028260" cy="307777"/>
          </a:xfrm>
          <a:prstGeom prst="rect">
            <a:avLst/>
          </a:prstGeom>
          <a:noFill/>
        </p:spPr>
        <p:txBody>
          <a:bodyPr wrap="square">
            <a:spAutoFit/>
          </a:bodyPr>
          <a:lstStyle/>
          <a:p>
            <a:r>
              <a:rPr lang="es-AR" dirty="0">
                <a:latin typeface="Zilla Slab" panose="020B0604020202020204" charset="0"/>
                <a:ea typeface="Zilla Slab" panose="020B0604020202020204" charset="0"/>
              </a:rPr>
              <a:t>total </a:t>
            </a:r>
            <a:r>
              <a:rPr lang="es-AR" dirty="0" err="1">
                <a:latin typeface="Zilla Slab" panose="020B0604020202020204" charset="0"/>
                <a:ea typeface="Zilla Slab" panose="020B0604020202020204" charset="0"/>
              </a:rPr>
              <a:t>scholarly</a:t>
            </a:r>
            <a:r>
              <a:rPr lang="es-AR" dirty="0">
                <a:latin typeface="Zilla Slab" panose="020B0604020202020204" charset="0"/>
                <a:ea typeface="Zilla Slab" panose="020B0604020202020204" charset="0"/>
              </a:rPr>
              <a:t> </a:t>
            </a:r>
            <a:r>
              <a:rPr lang="es-AR" dirty="0" err="1">
                <a:latin typeface="Zilla Slab" panose="020B0604020202020204" charset="0"/>
                <a:ea typeface="Zilla Slab" panose="020B0604020202020204" charset="0"/>
              </a:rPr>
              <a:t>works</a:t>
            </a:r>
            <a:endParaRPr lang="es-AR" dirty="0">
              <a:latin typeface="Zilla Slab" panose="020B0604020202020204" charset="0"/>
              <a:ea typeface="Zilla Slab" panose="020B0604020202020204" charset="0"/>
            </a:endParaRPr>
          </a:p>
        </p:txBody>
      </p:sp>
      <p:sp>
        <p:nvSpPr>
          <p:cNvPr id="22" name="Title 1">
            <a:extLst>
              <a:ext uri="{FF2B5EF4-FFF2-40B4-BE49-F238E27FC236}">
                <a16:creationId xmlns:a16="http://schemas.microsoft.com/office/drawing/2014/main" id="{EEF13E8A-9CCE-1C88-E74B-D35D31FB4DBD}"/>
              </a:ext>
            </a:extLst>
          </p:cNvPr>
          <p:cNvSpPr>
            <a:spLocks noGrp="1"/>
          </p:cNvSpPr>
          <p:nvPr>
            <p:ph type="title"/>
          </p:nvPr>
        </p:nvSpPr>
        <p:spPr>
          <a:xfrm>
            <a:off x="2216478" y="-34401"/>
            <a:ext cx="5040036" cy="994172"/>
          </a:xfrm>
        </p:spPr>
        <p:txBody>
          <a:bodyPr/>
          <a:lstStyle/>
          <a:p>
            <a:r>
              <a:rPr lang="es-MX" sz="2000" dirty="0">
                <a:latin typeface="Zilla Slab" panose="020B0604020202020204" charset="0"/>
                <a:ea typeface="Zilla Slab" panose="020B0604020202020204" charset="0"/>
              </a:rPr>
              <a:t>Lento crecimiento del acceso abierto</a:t>
            </a:r>
            <a:endParaRPr lang="en-GB" sz="2000" dirty="0">
              <a:latin typeface="Zilla Slab" panose="020B0604020202020204" charset="0"/>
              <a:ea typeface="Zilla Slab" panose="020B0604020202020204" charset="0"/>
            </a:endParaRPr>
          </a:p>
        </p:txBody>
      </p:sp>
    </p:spTree>
    <p:extLst>
      <p:ext uri="{BB962C8B-B14F-4D97-AF65-F5344CB8AC3E}">
        <p14:creationId xmlns:p14="http://schemas.microsoft.com/office/powerpoint/2010/main" val="885398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280" y="353476"/>
            <a:ext cx="2765778" cy="1728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9566" y="88524"/>
            <a:ext cx="3153678" cy="1912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135" y="1820630"/>
            <a:ext cx="1806382" cy="1153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919" y="2082087"/>
            <a:ext cx="4754713" cy="1008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367416" y="3090141"/>
            <a:ext cx="4535216" cy="276999"/>
          </a:xfrm>
          <a:prstGeom prst="rect">
            <a:avLst/>
          </a:prstGeom>
          <a:noFill/>
        </p:spPr>
        <p:txBody>
          <a:bodyPr wrap="none" rtlCol="0">
            <a:spAutoFit/>
          </a:bodyPr>
          <a:lstStyle/>
          <a:p>
            <a:r>
              <a:rPr lang="es-AR" sz="1200" dirty="0">
                <a:latin typeface="Zilla Slab" panose="020B0604020202020204" charset="0"/>
                <a:ea typeface="Zilla Slab" panose="020B0604020202020204" charset="0"/>
              </a:rPr>
              <a:t>https://greenelab.github.io/scihub-manuscript-es/manuscript.pdf</a:t>
            </a:r>
          </a:p>
        </p:txBody>
      </p:sp>
      <p:pic>
        <p:nvPicPr>
          <p:cNvPr id="3" name="Imagen 2"/>
          <p:cNvPicPr>
            <a:picLocks noChangeAspect="1"/>
          </p:cNvPicPr>
          <p:nvPr/>
        </p:nvPicPr>
        <p:blipFill rotWithShape="1">
          <a:blip r:embed="rId6"/>
          <a:srcRect l="27632" t="11433" r="30175" b="50361"/>
          <a:stretch/>
        </p:blipFill>
        <p:spPr>
          <a:xfrm>
            <a:off x="5315804" y="3439662"/>
            <a:ext cx="2893670" cy="1473907"/>
          </a:xfrm>
          <a:prstGeom prst="rect">
            <a:avLst/>
          </a:prstGeom>
        </p:spPr>
      </p:pic>
      <p:pic>
        <p:nvPicPr>
          <p:cNvPr id="1028" name="Picture 4" descr="Scihub Elbakyan Sticker - Scihub Elbakyan - Descubre ..."/>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02211" y="353476"/>
            <a:ext cx="1517175" cy="1363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7447" y="4770372"/>
            <a:ext cx="4572000" cy="338554"/>
          </a:xfrm>
          <a:prstGeom prst="rect">
            <a:avLst/>
          </a:prstGeom>
        </p:spPr>
        <p:txBody>
          <a:bodyPr>
            <a:spAutoFit/>
          </a:bodyPr>
          <a:lstStyle/>
          <a:p>
            <a:r>
              <a:rPr lang="es-AR" sz="800" dirty="0">
                <a:latin typeface="Zilla Slab" panose="020B0604020202020204" charset="0"/>
                <a:ea typeface="Zilla Slab" panose="020B0604020202020204" charset="0"/>
              </a:rPr>
              <a:t>https://www.lanacion.com.ar/lifestyle/sci-hub-quien-es-la-robin-hood-de-la-ciencia-que-creo-este-sitio-pirata-nid2372230/</a:t>
            </a:r>
          </a:p>
        </p:txBody>
      </p:sp>
      <p:pic>
        <p:nvPicPr>
          <p:cNvPr id="6" name="Imagen 5"/>
          <p:cNvPicPr>
            <a:picLocks noChangeAspect="1"/>
          </p:cNvPicPr>
          <p:nvPr/>
        </p:nvPicPr>
        <p:blipFill rotWithShape="1">
          <a:blip r:embed="rId8"/>
          <a:srcRect l="17084" t="51111" r="33958" b="15000"/>
          <a:stretch/>
        </p:blipFill>
        <p:spPr>
          <a:xfrm>
            <a:off x="454081" y="3218441"/>
            <a:ext cx="3656322" cy="1423632"/>
          </a:xfrm>
          <a:prstGeom prst="rect">
            <a:avLst/>
          </a:prstGeom>
        </p:spPr>
      </p:pic>
      <p:sp>
        <p:nvSpPr>
          <p:cNvPr id="11"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2" name="Google Shape;848;p115"/>
          <p:cNvPicPr preferRelativeResize="0"/>
          <p:nvPr/>
        </p:nvPicPr>
        <p:blipFill rotWithShape="1">
          <a:blip r:embed="rId9">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840212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4456" y="662188"/>
            <a:ext cx="2162407" cy="2424834"/>
          </a:xfrm>
          <a:prstGeom prst="rect">
            <a:avLst/>
          </a:prstGeom>
        </p:spPr>
      </p:pic>
      <p:sp>
        <p:nvSpPr>
          <p:cNvPr id="5" name="Rectángulo 4"/>
          <p:cNvSpPr/>
          <p:nvPr/>
        </p:nvSpPr>
        <p:spPr>
          <a:xfrm>
            <a:off x="412324" y="3344719"/>
            <a:ext cx="3542958" cy="276999"/>
          </a:xfrm>
          <a:prstGeom prst="rect">
            <a:avLst/>
          </a:prstGeom>
        </p:spPr>
        <p:txBody>
          <a:bodyPr wrap="none">
            <a:spAutoFit/>
          </a:bodyPr>
          <a:lstStyle/>
          <a:p>
            <a:r>
              <a:rPr lang="es-AR" sz="1200" dirty="0">
                <a:latin typeface="Zilla Slab" panose="020B0604020202020204" charset="0"/>
                <a:ea typeface="Zilla Slab" panose="020B0604020202020204" charset="0"/>
              </a:rPr>
              <a:t>https://www.youtube.com/watch?v=AqRHH6e-y6I</a:t>
            </a:r>
          </a:p>
        </p:txBody>
      </p:sp>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7605" y="3560133"/>
            <a:ext cx="4452761" cy="1611049"/>
          </a:xfrm>
          <a:prstGeom prst="rect">
            <a:avLst/>
          </a:prstGeom>
        </p:spPr>
      </p:pic>
      <p:sp>
        <p:nvSpPr>
          <p:cNvPr id="8" name="Rectángulo 7"/>
          <p:cNvSpPr/>
          <p:nvPr/>
        </p:nvSpPr>
        <p:spPr>
          <a:xfrm>
            <a:off x="2286000" y="580373"/>
            <a:ext cx="2604111" cy="2902846"/>
          </a:xfrm>
          <a:prstGeom prst="rect">
            <a:avLst/>
          </a:prstGeom>
        </p:spPr>
        <p:txBody>
          <a:bodyPr wrap="square">
            <a:spAutoFit/>
          </a:bodyPr>
          <a:lstStyle/>
          <a:p>
            <a:pPr algn="just">
              <a:lnSpc>
                <a:spcPct val="107000"/>
              </a:lnSpc>
              <a:spcAft>
                <a:spcPts val="800"/>
              </a:spcAft>
            </a:pPr>
            <a:r>
              <a:rPr lang="es-AR" sz="1100" dirty="0">
                <a:latin typeface="Zilla Slab" panose="020B0604020202020204" charset="0"/>
                <a:ea typeface="Zilla Slab" panose="020B0604020202020204" charset="0"/>
                <a:cs typeface="Times New Roman" panose="02020603050405020304" pitchFamily="18" charset="0"/>
              </a:rPr>
              <a:t>“Necesitas reaccionar rápidamente. Tienes que ir tras el virus. Necesitas detener las cadenas de transmisión. Necesitas comprometerte con las comunidades muy profundamente. La aceptación de la comunidad es muy importante. Tienes que estar coordinado, tienes que ser coherente. Es necesario observar los otros impactos sectoriales: la escuela, la seguridad y la economía...</a:t>
            </a:r>
          </a:p>
          <a:p>
            <a:pPr algn="just">
              <a:lnSpc>
                <a:spcPct val="107000"/>
              </a:lnSpc>
              <a:spcAft>
                <a:spcPts val="800"/>
              </a:spcAft>
            </a:pPr>
            <a:r>
              <a:rPr lang="es-AR" sz="1100" b="1" dirty="0">
                <a:latin typeface="Zilla Slab" panose="020B0604020202020204" charset="0"/>
                <a:ea typeface="Zilla Slab" panose="020B0604020202020204" charset="0"/>
                <a:cs typeface="Times New Roman" panose="02020603050405020304" pitchFamily="18" charset="0"/>
              </a:rPr>
              <a:t>Sé rápido</a:t>
            </a:r>
            <a:r>
              <a:rPr lang="es-AR" sz="1100" dirty="0">
                <a:latin typeface="Zilla Slab" panose="020B0604020202020204" charset="0"/>
                <a:ea typeface="Zilla Slab" panose="020B0604020202020204" charset="0"/>
                <a:cs typeface="Times New Roman" panose="02020603050405020304" pitchFamily="18" charset="0"/>
              </a:rPr>
              <a:t>. No te arrepientas, debes ser el primero en mover. El virus siempre te atrapará si no te mueves rápido y necesitas estar preparado.”</a:t>
            </a:r>
          </a:p>
        </p:txBody>
      </p:sp>
      <p:pic>
        <p:nvPicPr>
          <p:cNvPr id="9" name="Imagen 8"/>
          <p:cNvPicPr>
            <a:picLocks noChangeAspect="1"/>
          </p:cNvPicPr>
          <p:nvPr/>
        </p:nvPicPr>
        <p:blipFill rotWithShape="1">
          <a:blip r:embed="rId4"/>
          <a:srcRect l="33749" t="29259" r="33751" b="44074"/>
          <a:stretch/>
        </p:blipFill>
        <p:spPr>
          <a:xfrm>
            <a:off x="4967849" y="662188"/>
            <a:ext cx="3838575" cy="1771650"/>
          </a:xfrm>
          <a:prstGeom prst="rect">
            <a:avLst/>
          </a:prstGeom>
        </p:spPr>
      </p:pic>
      <p:sp>
        <p:nvSpPr>
          <p:cNvPr id="10" name="Rectángulo 9"/>
          <p:cNvSpPr/>
          <p:nvPr/>
        </p:nvSpPr>
        <p:spPr>
          <a:xfrm>
            <a:off x="5094505" y="2433838"/>
            <a:ext cx="3789657" cy="1569660"/>
          </a:xfrm>
          <a:prstGeom prst="rect">
            <a:avLst/>
          </a:prstGeom>
        </p:spPr>
        <p:txBody>
          <a:bodyPr wrap="square">
            <a:spAutoFit/>
          </a:bodyPr>
          <a:lstStyle/>
          <a:p>
            <a:pPr algn="just"/>
            <a:r>
              <a:rPr lang="es-AR" sz="1200" dirty="0">
                <a:latin typeface="Zilla Slab" panose="020B0604020202020204" charset="0"/>
                <a:ea typeface="Zilla Slab" panose="020B0604020202020204" charset="0"/>
              </a:rPr>
              <a:t>“Las agencias federales tienen una tarea poco envidiable: crear los lineamientos que se necesitan para vivir con un virus desconocido que se propaga con facilidad. Pero las autoridades sanitarias no han reconocido con suficiente claridad o frecuencia que sus recomendaciones podrían cambiar —y muy probablemente en efecto así sucederá— a medida que el virus, y el conocimiento de este, evolucionen.”</a:t>
            </a:r>
          </a:p>
        </p:txBody>
      </p:sp>
      <p:sp>
        <p:nvSpPr>
          <p:cNvPr id="11" name="Google Shape;880;p105"/>
          <p:cNvSpPr txBox="1">
            <a:spLocks noGrp="1"/>
          </p:cNvSpPr>
          <p:nvPr>
            <p:ph type="title"/>
          </p:nvPr>
        </p:nvSpPr>
        <p:spPr>
          <a:xfrm>
            <a:off x="119239" y="63922"/>
            <a:ext cx="8819661" cy="516451"/>
          </a:xfrm>
          <a:prstGeom prst="rect">
            <a:avLst/>
          </a:prstGeom>
          <a:solidFill>
            <a:srgbClr val="EA2629"/>
          </a:solidFill>
        </p:spPr>
        <p:txBody>
          <a:bodyPr spcFirstLastPara="1" wrap="square" lIns="68575" tIns="34275" rIns="68575" bIns="34275" anchor="ctr" anchorCtr="0">
            <a:noAutofit/>
          </a:bodyPr>
          <a:lstStyle/>
          <a:p>
            <a:pPr lvl="0"/>
            <a:r>
              <a:rPr lang="en-US" sz="1800" dirty="0">
                <a:solidFill>
                  <a:schemeClr val="lt1"/>
                </a:solidFill>
                <a:latin typeface="Zilla Slab"/>
                <a:ea typeface="Zilla Slab"/>
                <a:cs typeface="Zilla Slab"/>
                <a:sym typeface="Zilla Slab"/>
              </a:rPr>
              <a:t>La </a:t>
            </a:r>
            <a:r>
              <a:rPr lang="en-US" sz="1800" dirty="0" err="1">
                <a:solidFill>
                  <a:schemeClr val="lt1"/>
                </a:solidFill>
                <a:latin typeface="Zilla Slab"/>
                <a:ea typeface="Zilla Slab"/>
                <a:cs typeface="Zilla Slab"/>
                <a:sym typeface="Zilla Slab"/>
              </a:rPr>
              <a:t>tensión</a:t>
            </a:r>
            <a:r>
              <a:rPr lang="en-US" sz="1800" dirty="0">
                <a:solidFill>
                  <a:schemeClr val="lt1"/>
                </a:solidFill>
                <a:latin typeface="Zilla Slab"/>
                <a:ea typeface="Zilla Slab"/>
                <a:cs typeface="Zilla Slab"/>
                <a:sym typeface="Zilla Slab"/>
              </a:rPr>
              <a:t> entre el </a:t>
            </a:r>
            <a:r>
              <a:rPr lang="en-US" sz="1800" dirty="0" err="1">
                <a:solidFill>
                  <a:schemeClr val="lt1"/>
                </a:solidFill>
                <a:latin typeface="Zilla Slab"/>
                <a:ea typeface="Zilla Slab"/>
                <a:cs typeface="Zilla Slab"/>
                <a:sym typeface="Zilla Slab"/>
              </a:rPr>
              <a:t>manejo</a:t>
            </a:r>
            <a:r>
              <a:rPr lang="en-US" sz="1800" dirty="0">
                <a:solidFill>
                  <a:schemeClr val="lt1"/>
                </a:solidFill>
                <a:latin typeface="Zilla Slab"/>
                <a:ea typeface="Zilla Slab"/>
                <a:cs typeface="Zilla Slab"/>
                <a:sym typeface="Zilla Slab"/>
              </a:rPr>
              <a:t> de </a:t>
            </a:r>
            <a:r>
              <a:rPr lang="en-US" sz="1800" dirty="0" err="1">
                <a:solidFill>
                  <a:schemeClr val="lt1"/>
                </a:solidFill>
                <a:latin typeface="Zilla Slab"/>
                <a:ea typeface="Zilla Slab"/>
                <a:cs typeface="Zilla Slab"/>
                <a:sym typeface="Zilla Slab"/>
              </a:rPr>
              <a:t>una</a:t>
            </a:r>
            <a:r>
              <a:rPr lang="en-US" sz="1800" dirty="0">
                <a:solidFill>
                  <a:schemeClr val="lt1"/>
                </a:solidFill>
                <a:latin typeface="Zilla Slab"/>
                <a:ea typeface="Zilla Slab"/>
                <a:cs typeface="Zilla Slab"/>
                <a:sym typeface="Zilla Slab"/>
              </a:rPr>
              <a:t> </a:t>
            </a:r>
            <a:r>
              <a:rPr lang="en-US" sz="1800" dirty="0" err="1">
                <a:solidFill>
                  <a:schemeClr val="lt1"/>
                </a:solidFill>
                <a:latin typeface="Zilla Slab"/>
                <a:ea typeface="Zilla Slab"/>
                <a:cs typeface="Zilla Slab"/>
                <a:sym typeface="Zilla Slab"/>
              </a:rPr>
              <a:t>pandemia</a:t>
            </a:r>
            <a:r>
              <a:rPr lang="en-US" sz="1800" dirty="0">
                <a:solidFill>
                  <a:schemeClr val="lt1"/>
                </a:solidFill>
                <a:latin typeface="Zilla Slab"/>
                <a:ea typeface="Zilla Slab"/>
                <a:cs typeface="Zilla Slab"/>
                <a:sym typeface="Zilla Slab"/>
              </a:rPr>
              <a:t> y la </a:t>
            </a:r>
            <a:r>
              <a:rPr lang="en-US" sz="1800" dirty="0" err="1">
                <a:solidFill>
                  <a:schemeClr val="lt1"/>
                </a:solidFill>
                <a:latin typeface="Zilla Slab"/>
                <a:ea typeface="Zilla Slab"/>
                <a:cs typeface="Zilla Slab"/>
                <a:sym typeface="Zilla Slab"/>
              </a:rPr>
              <a:t>generación</a:t>
            </a:r>
            <a:r>
              <a:rPr lang="en-US" sz="1800" dirty="0">
                <a:solidFill>
                  <a:schemeClr val="lt1"/>
                </a:solidFill>
                <a:latin typeface="Zilla Slab"/>
                <a:ea typeface="Zilla Slab"/>
                <a:cs typeface="Zilla Slab"/>
                <a:sym typeface="Zilla Slab"/>
              </a:rPr>
              <a:t> de </a:t>
            </a:r>
            <a:r>
              <a:rPr lang="en-US" sz="1800" dirty="0" err="1">
                <a:solidFill>
                  <a:schemeClr val="lt1"/>
                </a:solidFill>
                <a:latin typeface="Zilla Slab"/>
                <a:ea typeface="Zilla Slab"/>
                <a:cs typeface="Zilla Slab"/>
                <a:sym typeface="Zilla Slab"/>
              </a:rPr>
              <a:t>consensos</a:t>
            </a:r>
            <a:r>
              <a:rPr lang="en-US" sz="1800" dirty="0">
                <a:solidFill>
                  <a:schemeClr val="lt1"/>
                </a:solidFill>
                <a:latin typeface="Zilla Slab"/>
                <a:ea typeface="Zilla Slab"/>
                <a:cs typeface="Zilla Slab"/>
                <a:sym typeface="Zilla Slab"/>
              </a:rPr>
              <a:t> </a:t>
            </a:r>
            <a:r>
              <a:rPr lang="en-US" sz="1800" dirty="0" err="1">
                <a:solidFill>
                  <a:schemeClr val="lt1"/>
                </a:solidFill>
                <a:latin typeface="Zilla Slab"/>
                <a:ea typeface="Zilla Slab"/>
                <a:cs typeface="Zilla Slab"/>
                <a:sym typeface="Zilla Slab"/>
              </a:rPr>
              <a:t>científico</a:t>
            </a:r>
            <a:r>
              <a:rPr lang="en-US" sz="1800" dirty="0">
                <a:solidFill>
                  <a:schemeClr val="lt1"/>
                </a:solidFill>
                <a:latin typeface="Zilla Slab"/>
                <a:ea typeface="Zilla Slab"/>
                <a:cs typeface="Zilla Slab"/>
                <a:sym typeface="Zilla Slab"/>
              </a:rPr>
              <a:t>.</a:t>
            </a:r>
          </a:p>
        </p:txBody>
      </p:sp>
      <p:sp>
        <p:nvSpPr>
          <p:cNvPr id="12" name="Rectángulo 11"/>
          <p:cNvSpPr/>
          <p:nvPr/>
        </p:nvSpPr>
        <p:spPr>
          <a:xfrm>
            <a:off x="4703333" y="4149692"/>
            <a:ext cx="4572000" cy="261610"/>
          </a:xfrm>
          <a:prstGeom prst="rect">
            <a:avLst/>
          </a:prstGeom>
        </p:spPr>
        <p:txBody>
          <a:bodyPr>
            <a:spAutoFit/>
          </a:bodyPr>
          <a:lstStyle/>
          <a:p>
            <a:r>
              <a:rPr lang="es-AR" sz="1100" dirty="0">
                <a:latin typeface="Zilla Slab" panose="020B0604020202020204" charset="0"/>
                <a:ea typeface="Zilla Slab" panose="020B0604020202020204" charset="0"/>
              </a:rPr>
              <a:t>https://www.nytimes.com/es/2021/08/24/espanol/consejos-covid.html</a:t>
            </a:r>
          </a:p>
        </p:txBody>
      </p:sp>
      <p:sp>
        <p:nvSpPr>
          <p:cNvPr id="13" name="Google Shape;938;p120"/>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4" name="Google Shape;939;p120"/>
          <p:cNvPicPr preferRelativeResize="0"/>
          <p:nvPr/>
        </p:nvPicPr>
        <p:blipFill rotWithShape="1">
          <a:blip r:embed="rId5">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2162775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79778" y="56026"/>
            <a:ext cx="3996991" cy="1596243"/>
          </a:xfrm>
          <a:prstGeom prst="rect">
            <a:avLst/>
          </a:prstGeom>
        </p:spPr>
      </p:pic>
      <p:sp>
        <p:nvSpPr>
          <p:cNvPr id="3" name="Rectángulo 2"/>
          <p:cNvSpPr/>
          <p:nvPr/>
        </p:nvSpPr>
        <p:spPr>
          <a:xfrm>
            <a:off x="5055501" y="4620898"/>
            <a:ext cx="3716082" cy="276999"/>
          </a:xfrm>
          <a:prstGeom prst="rect">
            <a:avLst/>
          </a:prstGeom>
        </p:spPr>
        <p:txBody>
          <a:bodyPr wrap="none">
            <a:spAutoFit/>
          </a:bodyPr>
          <a:lstStyle/>
          <a:p>
            <a:r>
              <a:rPr lang="es-AR" sz="1200" dirty="0">
                <a:latin typeface="Zilla Slab" panose="020B0604020202020204" charset="0"/>
                <a:ea typeface="Zilla Slab" panose="020B0604020202020204" charset="0"/>
              </a:rPr>
              <a:t>https://zenodo.org/record/7057144#.YxoW_HbMKUk</a:t>
            </a:r>
          </a:p>
        </p:txBody>
      </p:sp>
      <p:pic>
        <p:nvPicPr>
          <p:cNvPr id="4" name="Imagen 3"/>
          <p:cNvPicPr>
            <a:picLocks noChangeAspect="1"/>
          </p:cNvPicPr>
          <p:nvPr/>
        </p:nvPicPr>
        <p:blipFill rotWithShape="1">
          <a:blip r:embed="rId3"/>
          <a:srcRect l="28542" t="14445" r="28958" b="19630"/>
          <a:stretch/>
        </p:blipFill>
        <p:spPr>
          <a:xfrm>
            <a:off x="345072" y="1679545"/>
            <a:ext cx="3872088" cy="3378586"/>
          </a:xfrm>
          <a:prstGeom prst="rect">
            <a:avLst/>
          </a:prstGeom>
        </p:spPr>
      </p:pic>
      <p:pic>
        <p:nvPicPr>
          <p:cNvPr id="5" name="Imagen 4"/>
          <p:cNvPicPr>
            <a:picLocks noChangeAspect="1"/>
          </p:cNvPicPr>
          <p:nvPr/>
        </p:nvPicPr>
        <p:blipFill rotWithShape="1">
          <a:blip r:embed="rId4"/>
          <a:srcRect l="29035" t="16891" r="29123" b="10594"/>
          <a:stretch/>
        </p:blipFill>
        <p:spPr>
          <a:xfrm>
            <a:off x="4647628" y="401053"/>
            <a:ext cx="4212762" cy="4106780"/>
          </a:xfrm>
          <a:prstGeom prst="rect">
            <a:avLst/>
          </a:prstGeom>
        </p:spPr>
      </p:pic>
      <p:sp>
        <p:nvSpPr>
          <p:cNvPr id="13"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4" name="Google Shape;848;p115"/>
          <p:cNvPicPr preferRelativeResize="0"/>
          <p:nvPr/>
        </p:nvPicPr>
        <p:blipFill rotWithShape="1">
          <a:blip r:embed="rId5">
            <a:alphaModFix/>
          </a:blip>
          <a:srcRect/>
          <a:stretch/>
        </p:blipFill>
        <p:spPr>
          <a:xfrm>
            <a:off x="7553287" y="4976447"/>
            <a:ext cx="195276" cy="158417"/>
          </a:xfrm>
          <a:prstGeom prst="rect">
            <a:avLst/>
          </a:prstGeom>
          <a:noFill/>
          <a:ln>
            <a:noFill/>
          </a:ln>
        </p:spPr>
      </p:pic>
      <p:sp>
        <p:nvSpPr>
          <p:cNvPr id="7" name="CuadroTexto 6">
            <a:extLst>
              <a:ext uri="{FF2B5EF4-FFF2-40B4-BE49-F238E27FC236}">
                <a16:creationId xmlns:a16="http://schemas.microsoft.com/office/drawing/2014/main" id="{587386B3-3D0E-7F17-2031-8F689B99516E}"/>
              </a:ext>
            </a:extLst>
          </p:cNvPr>
          <p:cNvSpPr txBox="1"/>
          <p:nvPr/>
        </p:nvSpPr>
        <p:spPr>
          <a:xfrm>
            <a:off x="-72738" y="4924961"/>
            <a:ext cx="7222491" cy="246221"/>
          </a:xfrm>
          <a:prstGeom prst="rect">
            <a:avLst/>
          </a:prstGeom>
          <a:noFill/>
        </p:spPr>
        <p:txBody>
          <a:bodyPr wrap="square">
            <a:spAutoFit/>
          </a:bodyPr>
          <a:lstStyle/>
          <a:p>
            <a:r>
              <a:rPr lang="es-AR" sz="1000" dirty="0"/>
              <a:t>https://direct.mit.edu/qss/article/doi/10.1162/qss_a_00272/118070/The-Oligopoly-s-Shift-to-Open-Access-How-the-Big</a:t>
            </a:r>
          </a:p>
        </p:txBody>
      </p:sp>
    </p:spTree>
    <p:extLst>
      <p:ext uri="{BB962C8B-B14F-4D97-AF65-F5344CB8AC3E}">
        <p14:creationId xmlns:p14="http://schemas.microsoft.com/office/powerpoint/2010/main" val="2585514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Resultado de imagen para declaracion de clacso acceso abierto gestionado como un bien comun">
            <a:extLst>
              <a:ext uri="{FF2B5EF4-FFF2-40B4-BE49-F238E27FC236}">
                <a16:creationId xmlns:a16="http://schemas.microsoft.com/office/drawing/2014/main" id="{5135C641-0D1D-47DD-865B-D6808E2A6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3454" y="217053"/>
            <a:ext cx="3791989" cy="1011669"/>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2">
            <a:extLst>
              <a:ext uri="{FF2B5EF4-FFF2-40B4-BE49-F238E27FC236}">
                <a16:creationId xmlns:a16="http://schemas.microsoft.com/office/drawing/2014/main" id="{61D16870-CE58-4DE7-9E0D-82C238532560}"/>
              </a:ext>
            </a:extLst>
          </p:cNvPr>
          <p:cNvSpPr txBox="1">
            <a:spLocks/>
          </p:cNvSpPr>
          <p:nvPr/>
        </p:nvSpPr>
        <p:spPr>
          <a:xfrm>
            <a:off x="4123112" y="1247943"/>
            <a:ext cx="4738256" cy="3543299"/>
          </a:xfrm>
          <a:prstGeom prst="rect">
            <a:avLst/>
          </a:prstGeom>
          <a:noFill/>
          <a:ln>
            <a:noFill/>
          </a:ln>
        </p:spPr>
        <p:txBody>
          <a:bodyPr spcFirstLastPara="1" wrap="square" lIns="68575" tIns="68575" rIns="68575" bIns="68575" anchor="t" anchorCtr="0"/>
          <a:lstStyle>
            <a:defPPr marR="0" lvl="0" algn="l" rtl="0">
              <a:lnSpc>
                <a:spcPct val="100000"/>
              </a:lnSpc>
              <a:spcBef>
                <a:spcPts val="0"/>
              </a:spcBef>
              <a:spcAft>
                <a:spcPts val="0"/>
              </a:spcAft>
            </a:defPPr>
            <a:lvl1pPr marL="0" marR="0" lvl="0" indent="0" algn="l" rtl="0">
              <a:lnSpc>
                <a:spcPct val="100000"/>
              </a:lnSpc>
              <a:spcBef>
                <a:spcPts val="5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1pPr>
            <a:lvl2pPr marL="342900" marR="0" lvl="1" indent="0"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2pPr>
            <a:lvl3pPr marL="685800" marR="0" lvl="2" indent="0" algn="ctr" rtl="0">
              <a:lnSpc>
                <a:spcPct val="100000"/>
              </a:lnSpc>
              <a:spcBef>
                <a:spcPts val="500"/>
              </a:spcBef>
              <a:spcAft>
                <a:spcPts val="0"/>
              </a:spcAft>
              <a:buClr>
                <a:srgbClr val="000000"/>
              </a:buClr>
              <a:buSzPts val="1400"/>
              <a:buFont typeface="Arial"/>
              <a:buNone/>
              <a:defRPr sz="1400" b="0" i="0" u="none" strike="noStrike" cap="none">
                <a:solidFill>
                  <a:srgbClr val="000000"/>
                </a:solidFill>
                <a:latin typeface="Open Sans"/>
                <a:ea typeface="Open Sans"/>
                <a:cs typeface="Open Sans"/>
                <a:sym typeface="Open Sans"/>
              </a:defRPr>
            </a:lvl3pPr>
            <a:lvl4pPr marL="1028700" marR="0" lvl="3" indent="0" algn="ctr" rtl="0">
              <a:lnSpc>
                <a:spcPct val="100000"/>
              </a:lnSpc>
              <a:spcBef>
                <a:spcPts val="4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4pPr>
            <a:lvl5pPr marL="1371600" marR="0" lvl="4" indent="0" algn="ctr" rtl="0">
              <a:lnSpc>
                <a:spcPct val="100000"/>
              </a:lnSpc>
              <a:spcBef>
                <a:spcPts val="600"/>
              </a:spcBef>
              <a:spcAft>
                <a:spcPts val="0"/>
              </a:spcAft>
              <a:buClr>
                <a:srgbClr val="000000"/>
              </a:buClr>
              <a:buSzPts val="1400"/>
              <a:buFont typeface="Zilla Slab"/>
              <a:buNone/>
              <a:defRPr sz="1400" b="0" i="0" u="none" strike="noStrike" cap="none">
                <a:solidFill>
                  <a:srgbClr val="000000"/>
                </a:solidFill>
                <a:latin typeface="Open Sans"/>
                <a:ea typeface="Open Sans"/>
                <a:cs typeface="Open Sans"/>
                <a:sym typeface="Open Sans"/>
              </a:defRPr>
            </a:lvl5pPr>
            <a:lvl6pPr marL="1714500" marR="0" lvl="5"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6pPr>
            <a:lvl7pPr marL="2057400" marR="0" lvl="6"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7pPr>
            <a:lvl8pPr marL="2400300" marR="0" lvl="7" indent="0" algn="ctr" rtl="0">
              <a:lnSpc>
                <a:spcPct val="100000"/>
              </a:lnSpc>
              <a:spcBef>
                <a:spcPts val="200"/>
              </a:spcBef>
              <a:spcAft>
                <a:spcPts val="0"/>
              </a:spcAft>
              <a:buClr>
                <a:srgbClr val="000000"/>
              </a:buClr>
              <a:buSzPts val="1400"/>
              <a:buFont typeface="Open Sans"/>
              <a:buNone/>
              <a:defRPr sz="1400" b="0" i="0" u="none" strike="noStrike" cap="none">
                <a:solidFill>
                  <a:srgbClr val="000000"/>
                </a:solidFill>
                <a:latin typeface="Open Sans"/>
                <a:ea typeface="Open Sans"/>
                <a:cs typeface="Open Sans"/>
                <a:sym typeface="Open Sans"/>
              </a:defRPr>
            </a:lvl8pPr>
            <a:lvl9pPr marL="2743200" marR="0" lvl="8" indent="0" algn="ctr" rtl="0">
              <a:lnSpc>
                <a:spcPct val="100000"/>
              </a:lnSpc>
              <a:spcBef>
                <a:spcPts val="200"/>
              </a:spcBef>
              <a:spcAft>
                <a:spcPts val="200"/>
              </a:spcAft>
              <a:buClr>
                <a:srgbClr val="000000"/>
              </a:buClr>
              <a:buSzPts val="1400"/>
              <a:buFont typeface="Open Sans"/>
              <a:buNone/>
              <a:defRPr sz="1400" b="0" i="0" u="none" strike="noStrike" cap="none">
                <a:solidFill>
                  <a:srgbClr val="000000"/>
                </a:solidFill>
                <a:latin typeface="Open Sans Light"/>
                <a:ea typeface="Open Sans Light"/>
                <a:cs typeface="Open Sans Light"/>
                <a:sym typeface="Open Sans Light"/>
              </a:defRPr>
            </a:lvl9pPr>
          </a:lstStyle>
          <a:p>
            <a:pPr marL="0" marR="0" lvl="0" indent="0" algn="ctr" defTabSz="914400" rtl="0" eaLnBrk="1" fontAlgn="auto" latinLnBrk="0" hangingPunct="1">
              <a:lnSpc>
                <a:spcPct val="100000"/>
              </a:lnSpc>
              <a:spcBef>
                <a:spcPts val="500"/>
              </a:spcBef>
              <a:spcAft>
                <a:spcPts val="0"/>
              </a:spcAft>
              <a:buClr>
                <a:srgbClr val="000000"/>
              </a:buClr>
              <a:buSzPts val="1400"/>
              <a:buFont typeface="Open Sans"/>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rPr>
              <a:t>Declaración de CLACSO sobre el acceso abierto al conocimiento gestionado como un bien común,</a:t>
            </a:r>
          </a:p>
          <a:p>
            <a:pPr marL="0" marR="0" lvl="0" indent="0" algn="ctr" defTabSz="914400" rtl="0" eaLnBrk="1" fontAlgn="auto" latinLnBrk="0" hangingPunct="1">
              <a:lnSpc>
                <a:spcPct val="100000"/>
              </a:lnSpc>
              <a:spcBef>
                <a:spcPts val="500"/>
              </a:spcBef>
              <a:spcAft>
                <a:spcPts val="0"/>
              </a:spcAft>
              <a:buClr>
                <a:srgbClr val="000000"/>
              </a:buClr>
              <a:buSzPts val="1400"/>
              <a:buFont typeface="Open Sans"/>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rPr>
              <a:t>Medellín, Colombia - 9 de noviembre de 2015</a:t>
            </a:r>
          </a:p>
          <a:p>
            <a:pPr marL="800100" marR="0" lvl="2" indent="0" algn="ctr" defTabSz="914400" rtl="0" eaLnBrk="1" fontAlgn="auto" latinLnBrk="0" hangingPunct="1">
              <a:lnSpc>
                <a:spcPct val="100000"/>
              </a:lnSpc>
              <a:spcBef>
                <a:spcPts val="500"/>
              </a:spcBef>
              <a:spcAft>
                <a:spcPts val="0"/>
              </a:spcAft>
              <a:buClr>
                <a:srgbClr val="000000"/>
              </a:buClr>
              <a:buSzPts val="1400"/>
              <a:buFont typeface="Arial"/>
              <a:buNone/>
              <a:tabLst/>
              <a:defRPr/>
            </a:pPr>
            <a:endPar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endParaRPr>
          </a:p>
          <a:p>
            <a:pPr marL="800100" marR="0" lvl="2" indent="0" algn="ctr" defTabSz="914400" rtl="0" eaLnBrk="1" fontAlgn="auto" latinLnBrk="0" hangingPunct="1">
              <a:lnSpc>
                <a:spcPct val="100000"/>
              </a:lnSpc>
              <a:spcBef>
                <a:spcPts val="500"/>
              </a:spcBef>
              <a:spcAft>
                <a:spcPts val="0"/>
              </a:spcAft>
              <a:buClr>
                <a:srgbClr val="000000"/>
              </a:buClr>
              <a:buSzPts val="1400"/>
              <a:buFont typeface="Arial"/>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rPr>
              <a:t>Principio n° 6. </a:t>
            </a:r>
          </a:p>
          <a:p>
            <a:pPr marL="800100" marR="0" lvl="2" indent="0" algn="ctr" defTabSz="914400" rtl="0" eaLnBrk="1" fontAlgn="auto" latinLnBrk="0" hangingPunct="1">
              <a:lnSpc>
                <a:spcPct val="100000"/>
              </a:lnSpc>
              <a:spcBef>
                <a:spcPts val="500"/>
              </a:spcBef>
              <a:spcAft>
                <a:spcPts val="0"/>
              </a:spcAft>
              <a:buClr>
                <a:srgbClr val="000000"/>
              </a:buClr>
              <a:buSzPts val="1400"/>
              <a:buFont typeface="Arial"/>
              <a:buNone/>
              <a:tabLst/>
              <a:defRPr/>
            </a:pPr>
            <a:r>
              <a:rPr kumimoji="0" lang="es-AR" sz="2000" b="1"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rPr>
              <a:t>Respaldar y promocionar a nivel internacional el acceso al conocimiento como un derecho, y su gestión como un bien común por parte de la comunidad científica y académica</a:t>
            </a:r>
            <a:r>
              <a:rPr kumimoji="0" lang="es-AR"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Open Sans"/>
                <a:sym typeface="Open Sans"/>
              </a:rPr>
              <a:t>.</a:t>
            </a:r>
          </a:p>
        </p:txBody>
      </p:sp>
      <p:sp>
        <p:nvSpPr>
          <p:cNvPr id="8" name="Marcador de pie de página 3">
            <a:extLst>
              <a:ext uri="{FF2B5EF4-FFF2-40B4-BE49-F238E27FC236}">
                <a16:creationId xmlns:a16="http://schemas.microsoft.com/office/drawing/2014/main" id="{6B275C54-C20F-494D-9561-35A20935DB91}"/>
              </a:ext>
            </a:extLst>
          </p:cNvPr>
          <p:cNvSpPr txBox="1">
            <a:spLocks/>
          </p:cNvSpPr>
          <p:nvPr/>
        </p:nvSpPr>
        <p:spPr>
          <a:xfrm>
            <a:off x="0" y="4634850"/>
            <a:ext cx="9144000" cy="35225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https://www.clacso.org.ar/conferencia2015/documentos/asamblea/declaraciones/4-Declaracion-de-CLACSO-sobre%20el-acceso-abierto-al-conocimiento-gestionado-como-un-bien-comun.pdf</a:t>
            </a:r>
          </a:p>
        </p:txBody>
      </p:sp>
      <p:sp>
        <p:nvSpPr>
          <p:cNvPr id="2" name="1 CuadroTexto"/>
          <p:cNvSpPr txBox="1"/>
          <p:nvPr/>
        </p:nvSpPr>
        <p:spPr>
          <a:xfrm>
            <a:off x="274940" y="4239207"/>
            <a:ext cx="288893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14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https://zenodo.org/record/3482933</a:t>
            </a:r>
          </a:p>
        </p:txBody>
      </p:sp>
      <p:sp>
        <p:nvSpPr>
          <p:cNvPr id="9" name="Rectángulo 8"/>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pic>
        <p:nvPicPr>
          <p:cNvPr id="3" name="Imagen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454" y="1455048"/>
            <a:ext cx="4485297" cy="2557832"/>
          </a:xfrm>
          <a:prstGeom prst="rect">
            <a:avLst/>
          </a:prstGeom>
        </p:spPr>
      </p:pic>
      <p:sp>
        <p:nvSpPr>
          <p:cNvPr id="10"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11" name="Google Shape;848;p115"/>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374340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3407" y="389847"/>
            <a:ext cx="7003307" cy="738664"/>
          </a:xfrm>
          <a:prstGeom prst="rect">
            <a:avLst/>
          </a:prstGeom>
        </p:spPr>
        <p:txBody>
          <a:bodyPr wrap="square">
            <a:spAutoFit/>
          </a:bodyPr>
          <a:lstStyle/>
          <a:p>
            <a:r>
              <a:rPr lang="es-AR" dirty="0">
                <a:solidFill>
                  <a:schemeClr val="tx1"/>
                </a:solidFill>
                <a:latin typeface="Zilla Slab" panose="020B0604020202020204" charset="0"/>
                <a:ea typeface="Zilla Slab" panose="020B0604020202020204" charset="0"/>
              </a:rPr>
              <a:t>Declaración de SAGE Publishing respecto al COVID-19:  «Hemos eliminado el </a:t>
            </a:r>
            <a:r>
              <a:rPr lang="es-AR" i="1" dirty="0" err="1">
                <a:solidFill>
                  <a:schemeClr val="tx1"/>
                </a:solidFill>
                <a:latin typeface="Zilla Slab" panose="020B0604020202020204" charset="0"/>
                <a:ea typeface="Zilla Slab" panose="020B0604020202020204" charset="0"/>
              </a:rPr>
              <a:t>gateway</a:t>
            </a:r>
            <a:r>
              <a:rPr lang="es-AR" dirty="0">
                <a:solidFill>
                  <a:schemeClr val="tx1"/>
                </a:solidFill>
                <a:latin typeface="Zilla Slab" panose="020B0604020202020204" charset="0"/>
                <a:ea typeface="Zilla Slab" panose="020B0604020202020204" charset="0"/>
              </a:rPr>
              <a:t> de suscripción a los artículos </a:t>
            </a:r>
            <a:r>
              <a:rPr lang="es-AR" b="1" dirty="0">
                <a:solidFill>
                  <a:schemeClr val="tx1"/>
                </a:solidFill>
                <a:latin typeface="Zilla Slab" panose="020B0604020202020204" charset="0"/>
                <a:ea typeface="Zilla Slab" panose="020B0604020202020204" charset="0"/>
              </a:rPr>
              <a:t>que creemos </a:t>
            </a:r>
            <a:r>
              <a:rPr lang="es-AR" dirty="0">
                <a:solidFill>
                  <a:schemeClr val="tx1"/>
                </a:solidFill>
                <a:latin typeface="Zilla Slab" panose="020B0604020202020204" charset="0"/>
                <a:ea typeface="Zilla Slab" panose="020B0604020202020204" charset="0"/>
              </a:rPr>
              <a:t>serán de valor para los investigadores y profesionales en este momento».</a:t>
            </a:r>
          </a:p>
        </p:txBody>
      </p:sp>
      <p:sp>
        <p:nvSpPr>
          <p:cNvPr id="3" name="Rectángulo 2"/>
          <p:cNvSpPr/>
          <p:nvPr/>
        </p:nvSpPr>
        <p:spPr>
          <a:xfrm>
            <a:off x="-1" y="1197854"/>
            <a:ext cx="6504039" cy="954107"/>
          </a:xfrm>
          <a:prstGeom prst="rect">
            <a:avLst/>
          </a:prstGeom>
        </p:spPr>
        <p:txBody>
          <a:bodyPr wrap="square">
            <a:spAutoFit/>
          </a:bodyPr>
          <a:lstStyle/>
          <a:p>
            <a:r>
              <a:rPr lang="es-AR" dirty="0">
                <a:solidFill>
                  <a:schemeClr val="tx1"/>
                </a:solidFill>
                <a:latin typeface="Zilla Slab" panose="020B0604020202020204" charset="0"/>
                <a:ea typeface="Zilla Slab" panose="020B0604020202020204" charset="0"/>
              </a:rPr>
              <a:t>“La necesidad de un acceso continuo a la investigación y el aprendizaje </a:t>
            </a:r>
            <a:r>
              <a:rPr lang="es-AR" b="1" dirty="0">
                <a:solidFill>
                  <a:schemeClr val="tx1"/>
                </a:solidFill>
                <a:latin typeface="Zilla Slab" panose="020B0604020202020204" charset="0"/>
                <a:ea typeface="Zilla Slab" panose="020B0604020202020204" charset="0"/>
              </a:rPr>
              <a:t>nunca ha sido más importante</a:t>
            </a:r>
            <a:r>
              <a:rPr lang="es-AR" dirty="0">
                <a:solidFill>
                  <a:schemeClr val="tx1"/>
                </a:solidFill>
                <a:latin typeface="Zilla Slab" panose="020B0604020202020204" charset="0"/>
                <a:ea typeface="Zilla Slab" panose="020B0604020202020204" charset="0"/>
              </a:rPr>
              <a:t>.” Springer habilitó el acceso gratuito a más de 70,000 artículos y capítulos de libros y, entre otras acciones, publicó más de 67 mil nuevos artículos y 10,000 preprints de COVID-19.</a:t>
            </a:r>
          </a:p>
        </p:txBody>
      </p:sp>
      <p:sp>
        <p:nvSpPr>
          <p:cNvPr id="4" name="Rectángulo 3"/>
          <p:cNvSpPr/>
          <p:nvPr/>
        </p:nvSpPr>
        <p:spPr>
          <a:xfrm>
            <a:off x="2753229" y="920840"/>
            <a:ext cx="4516812" cy="215444"/>
          </a:xfrm>
          <a:prstGeom prst="rect">
            <a:avLst/>
          </a:prstGeom>
        </p:spPr>
        <p:txBody>
          <a:bodyPr wrap="square">
            <a:spAutoFit/>
          </a:bodyPr>
          <a:lstStyle/>
          <a:p>
            <a:r>
              <a:rPr lang="es-AR" sz="800" dirty="0">
                <a:latin typeface="Zilla Slab" panose="020B0604020202020204" charset="0"/>
                <a:ea typeface="Zilla Slab" panose="020B0604020202020204" charset="0"/>
              </a:rPr>
              <a:t>https://group.sagepub.com/press-releases/sage-publishing-statement-on-the-covid-19-pandemic</a:t>
            </a:r>
          </a:p>
        </p:txBody>
      </p:sp>
      <p:pic>
        <p:nvPicPr>
          <p:cNvPr id="2050" name="Picture 2" descr="SAGE Publishi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67019" y="502492"/>
            <a:ext cx="1484102" cy="57001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ree Download Springer Nature Vector Logo from SeekVectorLogo.Net"/>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589321" y="1067365"/>
            <a:ext cx="2206349" cy="1229252"/>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p:cNvSpPr/>
          <p:nvPr/>
        </p:nvSpPr>
        <p:spPr>
          <a:xfrm>
            <a:off x="3170288" y="1907735"/>
            <a:ext cx="4572000" cy="215444"/>
          </a:xfrm>
          <a:prstGeom prst="rect">
            <a:avLst/>
          </a:prstGeom>
        </p:spPr>
        <p:txBody>
          <a:bodyPr>
            <a:spAutoFit/>
          </a:bodyPr>
          <a:lstStyle/>
          <a:p>
            <a:r>
              <a:rPr lang="es-AR" sz="800" dirty="0">
                <a:latin typeface="Zilla Slab" panose="020B0604020202020204" charset="0"/>
                <a:ea typeface="Zilla Slab" panose="020B0604020202020204" charset="0"/>
              </a:rPr>
              <a:t>https://www.springernature.com/gp/researchers/campaigns/coronavirus</a:t>
            </a:r>
          </a:p>
        </p:txBody>
      </p:sp>
      <p:sp>
        <p:nvSpPr>
          <p:cNvPr id="8" name="Rectángulo 7"/>
          <p:cNvSpPr/>
          <p:nvPr/>
        </p:nvSpPr>
        <p:spPr>
          <a:xfrm>
            <a:off x="0" y="2241065"/>
            <a:ext cx="6135329" cy="738664"/>
          </a:xfrm>
          <a:prstGeom prst="rect">
            <a:avLst/>
          </a:prstGeom>
        </p:spPr>
        <p:txBody>
          <a:bodyPr wrap="square">
            <a:spAutoFit/>
          </a:bodyPr>
          <a:lstStyle/>
          <a:p>
            <a:r>
              <a:rPr lang="es-AR" dirty="0">
                <a:latin typeface="Zilla Slab" panose="020B0604020202020204" charset="0"/>
                <a:ea typeface="Zilla Slab" panose="020B0604020202020204" charset="0"/>
              </a:rPr>
              <a:t> Taylor &amp; Francis enuncia: “En respuesta a la pandemia de COVID-19, Taylor &amp; Francis permite el libre acceso a artículos de investigación </a:t>
            </a:r>
            <a:r>
              <a:rPr lang="es-AR" b="1" dirty="0">
                <a:latin typeface="Zilla Slab" panose="020B0604020202020204" charset="0"/>
                <a:ea typeface="Zilla Slab" panose="020B0604020202020204" charset="0"/>
              </a:rPr>
              <a:t>relevantes</a:t>
            </a:r>
            <a:r>
              <a:rPr lang="es-AR" dirty="0">
                <a:latin typeface="Zilla Slab" panose="020B0604020202020204" charset="0"/>
                <a:ea typeface="Zilla Slab" panose="020B0604020202020204" charset="0"/>
              </a:rPr>
              <a:t> para apoyar el esfuerzo global de diagnosticar, tratar y prevenir el COVID-19”.</a:t>
            </a:r>
          </a:p>
        </p:txBody>
      </p:sp>
      <p:pic>
        <p:nvPicPr>
          <p:cNvPr id="2058" name="Picture 10" descr="Taylor and Francis On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8232" y="2425706"/>
            <a:ext cx="2476500" cy="276225"/>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p:cNvSpPr/>
          <p:nvPr/>
        </p:nvSpPr>
        <p:spPr>
          <a:xfrm>
            <a:off x="0" y="2917867"/>
            <a:ext cx="2108269" cy="215444"/>
          </a:xfrm>
          <a:prstGeom prst="rect">
            <a:avLst/>
          </a:prstGeom>
        </p:spPr>
        <p:txBody>
          <a:bodyPr wrap="none">
            <a:spAutoFit/>
          </a:bodyPr>
          <a:lstStyle/>
          <a:p>
            <a:r>
              <a:rPr lang="es-AR" sz="800" dirty="0">
                <a:latin typeface="Zilla Slab" panose="020B0604020202020204" charset="0"/>
                <a:ea typeface="Zilla Slab" panose="020B0604020202020204" charset="0"/>
              </a:rPr>
              <a:t>https://www.tandfonline.com/page/covid19</a:t>
            </a:r>
          </a:p>
        </p:txBody>
      </p:sp>
      <p:sp>
        <p:nvSpPr>
          <p:cNvPr id="13" name="CuadroTexto 12"/>
          <p:cNvSpPr txBox="1"/>
          <p:nvPr/>
        </p:nvSpPr>
        <p:spPr>
          <a:xfrm>
            <a:off x="128017" y="20275"/>
            <a:ext cx="8275022" cy="338554"/>
          </a:xfrm>
          <a:prstGeom prst="rect">
            <a:avLst/>
          </a:prstGeom>
          <a:noFill/>
        </p:spPr>
        <p:txBody>
          <a:bodyPr wrap="none" rtlCol="0">
            <a:spAutoFit/>
          </a:bodyPr>
          <a:lstStyle/>
          <a:p>
            <a:r>
              <a:rPr lang="en" sz="1600" dirty="0">
                <a:solidFill>
                  <a:schemeClr val="lt1"/>
                </a:solidFill>
                <a:highlight>
                  <a:srgbClr val="EA2629"/>
                </a:highlight>
                <a:latin typeface="Zilla Slab" panose="020B0604020202020204" charset="0"/>
                <a:ea typeface="Zilla Slab" panose="020B0604020202020204" charset="0"/>
              </a:rPr>
              <a:t>Acceso</a:t>
            </a:r>
            <a:r>
              <a:rPr lang="es-AR" sz="1600" dirty="0">
                <a:latin typeface="Zilla Slab" panose="020B0604020202020204" charset="0"/>
                <a:ea typeface="Zilla Slab" panose="020B0604020202020204" charset="0"/>
              </a:rPr>
              <a:t> a información científica sobre COVID-19: Comunicados de </a:t>
            </a:r>
            <a:r>
              <a:rPr lang="en" sz="1600" dirty="0">
                <a:solidFill>
                  <a:schemeClr val="lt1"/>
                </a:solidFill>
                <a:highlight>
                  <a:srgbClr val="EA2629"/>
                </a:highlight>
                <a:latin typeface="Zilla Slab" panose="020B0604020202020204" charset="0"/>
                <a:ea typeface="Zilla Slab" panose="020B0604020202020204" charset="0"/>
              </a:rPr>
              <a:t>Editoriales comerciales</a:t>
            </a:r>
            <a:endParaRPr lang="es-AR" sz="1600" dirty="0">
              <a:latin typeface="Zilla Slab" panose="020B0604020202020204" charset="0"/>
              <a:ea typeface="Zilla Slab" panose="020B0604020202020204" charset="0"/>
            </a:endParaRPr>
          </a:p>
        </p:txBody>
      </p:sp>
      <p:sp>
        <p:nvSpPr>
          <p:cNvPr id="10" name="Rectángulo 9"/>
          <p:cNvSpPr/>
          <p:nvPr/>
        </p:nvSpPr>
        <p:spPr>
          <a:xfrm>
            <a:off x="-49715" y="3131841"/>
            <a:ext cx="6639036" cy="1169551"/>
          </a:xfrm>
          <a:prstGeom prst="rect">
            <a:avLst/>
          </a:prstGeom>
        </p:spPr>
        <p:txBody>
          <a:bodyPr wrap="square">
            <a:spAutoFit/>
          </a:bodyPr>
          <a:lstStyle/>
          <a:p>
            <a:r>
              <a:rPr lang="es-AR" dirty="0">
                <a:latin typeface="Zilla Slab" panose="020B0604020202020204" charset="0"/>
                <a:ea typeface="Zilla Slab" panose="020B0604020202020204" charset="0"/>
              </a:rPr>
              <a:t>“Los artículos y capítulos de texto completo relacionados con el coronavirus de y Covid-19 de </a:t>
            </a:r>
            <a:r>
              <a:rPr lang="es-AR" dirty="0" err="1">
                <a:latin typeface="Zilla Slab" panose="020B0604020202020204" charset="0"/>
                <a:ea typeface="Zilla Slab" panose="020B0604020202020204" charset="0"/>
              </a:rPr>
              <a:t>Elsevier</a:t>
            </a:r>
            <a:r>
              <a:rPr lang="es-AR" dirty="0">
                <a:latin typeface="Zilla Slab" panose="020B0604020202020204" charset="0"/>
                <a:ea typeface="Zilla Slab" panose="020B0604020202020204" charset="0"/>
              </a:rPr>
              <a:t> se proporcionarán </a:t>
            </a:r>
            <a:r>
              <a:rPr lang="es-AR" b="1" dirty="0">
                <a:latin typeface="Zilla Slab" panose="020B0604020202020204" charset="0"/>
                <a:ea typeface="Zilla Slab" panose="020B0604020202020204" charset="0"/>
              </a:rPr>
              <a:t>durante el tiempo que sea necesario </a:t>
            </a:r>
            <a:r>
              <a:rPr lang="es-AR" dirty="0">
                <a:latin typeface="Zilla Slab" panose="020B0604020202020204" charset="0"/>
                <a:ea typeface="Zilla Slab" panose="020B0604020202020204" charset="0"/>
              </a:rPr>
              <a:t>mientras la emergencia de salud pública esté en curso. Las herramientas de investigación y las revistas seleccionadas de virología y enfermedades infecciosas están abiertas a los investigadores de coronavirus hasta el </a:t>
            </a:r>
            <a:r>
              <a:rPr lang="es-AR" b="1" dirty="0">
                <a:latin typeface="Zilla Slab" panose="020B0604020202020204" charset="0"/>
                <a:ea typeface="Zilla Slab" panose="020B0604020202020204" charset="0"/>
              </a:rPr>
              <a:t>31 de enero de 2021</a:t>
            </a:r>
            <a:r>
              <a:rPr lang="es-AR" dirty="0">
                <a:latin typeface="Zilla Slab" panose="020B0604020202020204" charset="0"/>
                <a:ea typeface="Zilla Slab" panose="020B0604020202020204" charset="0"/>
              </a:rPr>
              <a:t>.</a:t>
            </a:r>
          </a:p>
        </p:txBody>
      </p:sp>
      <p:pic>
        <p:nvPicPr>
          <p:cNvPr id="2062" name="Picture 14" descr="elsevier-logo - Wow Vision Therapy"/>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6504038" y="3249350"/>
            <a:ext cx="2628112" cy="690554"/>
          </a:xfrm>
          <a:prstGeom prst="rect">
            <a:avLst/>
          </a:prstGeom>
          <a:noFill/>
          <a:extLst>
            <a:ext uri="{909E8E84-426E-40DD-AFC4-6F175D3DCCD1}">
              <a14:hiddenFill xmlns:a14="http://schemas.microsoft.com/office/drawing/2010/main">
                <a:solidFill>
                  <a:srgbClr val="FFFFFF"/>
                </a:solidFill>
              </a14:hiddenFill>
            </a:ext>
          </a:extLst>
        </p:spPr>
      </p:pic>
      <p:sp>
        <p:nvSpPr>
          <p:cNvPr id="12" name="Rectángulo 11"/>
          <p:cNvSpPr/>
          <p:nvPr/>
        </p:nvSpPr>
        <p:spPr>
          <a:xfrm>
            <a:off x="-49715" y="4193670"/>
            <a:ext cx="4572000" cy="215444"/>
          </a:xfrm>
          <a:prstGeom prst="rect">
            <a:avLst/>
          </a:prstGeom>
        </p:spPr>
        <p:txBody>
          <a:bodyPr>
            <a:spAutoFit/>
          </a:bodyPr>
          <a:lstStyle/>
          <a:p>
            <a:r>
              <a:rPr lang="es-AR" sz="800" dirty="0">
                <a:latin typeface="Zilla Slab" panose="020B0604020202020204" charset="0"/>
                <a:ea typeface="Zilla Slab" panose="020B0604020202020204" charset="0"/>
              </a:rPr>
              <a:t>https://www.elsevier.com/clinical-solutions/coronavirus-research-hub</a:t>
            </a:r>
          </a:p>
        </p:txBody>
      </p:sp>
      <p:sp>
        <p:nvSpPr>
          <p:cNvPr id="14" name="Rectángulo 13"/>
          <p:cNvSpPr/>
          <p:nvPr/>
        </p:nvSpPr>
        <p:spPr>
          <a:xfrm>
            <a:off x="326815" y="4880324"/>
            <a:ext cx="2425664" cy="215444"/>
          </a:xfrm>
          <a:prstGeom prst="rect">
            <a:avLst/>
          </a:prstGeom>
        </p:spPr>
        <p:txBody>
          <a:bodyPr wrap="none">
            <a:spAutoFit/>
          </a:bodyPr>
          <a:lstStyle/>
          <a:p>
            <a:r>
              <a:rPr lang="es-AR" sz="800" dirty="0">
                <a:latin typeface="Zilla Slab" panose="020B0604020202020204" charset="0"/>
                <a:ea typeface="Zilla Slab" panose="020B0604020202020204" charset="0"/>
              </a:rPr>
              <a:t>https://novel-coronavirus.onlinelibrary.wiley.com/</a:t>
            </a:r>
          </a:p>
        </p:txBody>
      </p:sp>
      <p:pic>
        <p:nvPicPr>
          <p:cNvPr id="2064" name="Picture 16" descr="Wiley logo | Logok"/>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6733871" y="4425170"/>
            <a:ext cx="1917250" cy="455154"/>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14"/>
          <p:cNvSpPr/>
          <p:nvPr/>
        </p:nvSpPr>
        <p:spPr>
          <a:xfrm>
            <a:off x="139664" y="4409114"/>
            <a:ext cx="4572000" cy="523220"/>
          </a:xfrm>
          <a:prstGeom prst="rect">
            <a:avLst/>
          </a:prstGeom>
        </p:spPr>
        <p:txBody>
          <a:bodyPr>
            <a:spAutoFit/>
          </a:bodyPr>
          <a:lstStyle/>
          <a:p>
            <a:r>
              <a:rPr lang="es-AR" dirty="0">
                <a:latin typeface="Zilla Slab" panose="020B0604020202020204" charset="0"/>
                <a:ea typeface="Zilla Slab" panose="020B0604020202020204" charset="0"/>
              </a:rPr>
              <a:t> </a:t>
            </a:r>
            <a:r>
              <a:rPr lang="es-AR" dirty="0" err="1">
                <a:latin typeface="Zilla Slab" panose="020B0604020202020204" charset="0"/>
                <a:ea typeface="Zilla Slab" panose="020B0604020202020204" charset="0"/>
              </a:rPr>
              <a:t>Wiley</a:t>
            </a:r>
            <a:r>
              <a:rPr lang="es-AR" dirty="0">
                <a:latin typeface="Zilla Slab" panose="020B0604020202020204" charset="0"/>
                <a:ea typeface="Zilla Slab" panose="020B0604020202020204" charset="0"/>
              </a:rPr>
              <a:t> otorgó “acceso libre” a </a:t>
            </a:r>
            <a:r>
              <a:rPr lang="es-AR" b="1" dirty="0">
                <a:latin typeface="Zilla Slab" panose="020B0604020202020204" charset="0"/>
                <a:ea typeface="Zilla Slab" panose="020B0604020202020204" charset="0"/>
              </a:rPr>
              <a:t>una colección</a:t>
            </a:r>
            <a:r>
              <a:rPr lang="es-AR" dirty="0">
                <a:latin typeface="Zilla Slab" panose="020B0604020202020204" charset="0"/>
                <a:ea typeface="Zilla Slab" panose="020B0604020202020204" charset="0"/>
              </a:rPr>
              <a:t> de recursos relacionados a Coronavirus y COVID-19</a:t>
            </a:r>
          </a:p>
        </p:txBody>
      </p:sp>
      <p:sp>
        <p:nvSpPr>
          <p:cNvPr id="18" name="Rectángulo 17"/>
          <p:cNvSpPr/>
          <p:nvPr/>
        </p:nvSpPr>
        <p:spPr>
          <a:xfrm>
            <a:off x="7979900" y="13638"/>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19"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20" name="Google Shape;848;p115"/>
          <p:cNvPicPr preferRelativeResize="0"/>
          <p:nvPr/>
        </p:nvPicPr>
        <p:blipFill rotWithShape="1">
          <a:blip r:embed="rId7">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110768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3636657"/>
            <a:ext cx="4572000" cy="738664"/>
          </a:xfrm>
          <a:prstGeom prst="rect">
            <a:avLst/>
          </a:prstGeom>
        </p:spPr>
        <p:txBody>
          <a:bodyPr>
            <a:spAutoFit/>
          </a:bodyPr>
          <a:lstStyle/>
          <a:p>
            <a:r>
              <a:rPr lang="es-AR" dirty="0">
                <a:solidFill>
                  <a:srgbClr val="222222"/>
                </a:solidFill>
                <a:latin typeface="Zilla Slab" panose="020B0604020202020204" charset="0"/>
                <a:ea typeface="Zilla Slab" panose="020B0604020202020204" charset="0"/>
              </a:rPr>
              <a:t>9 Junio de 2020</a:t>
            </a:r>
            <a:br>
              <a:rPr lang="es-AR" dirty="0">
                <a:solidFill>
                  <a:srgbClr val="222222"/>
                </a:solidFill>
                <a:latin typeface="Zilla Slab" panose="020B0604020202020204" charset="0"/>
                <a:ea typeface="Zilla Slab" panose="020B0604020202020204" charset="0"/>
              </a:rPr>
            </a:br>
            <a:r>
              <a:rPr lang="es-AR" b="1" dirty="0">
                <a:solidFill>
                  <a:srgbClr val="222222"/>
                </a:solidFill>
                <a:latin typeface="Zilla Slab" panose="020B0604020202020204" charset="0"/>
                <a:ea typeface="Zilla Slab" panose="020B0604020202020204" charset="0"/>
              </a:rPr>
              <a:t>CLACSO </a:t>
            </a:r>
            <a:r>
              <a:rPr lang="es-AR" b="1" dirty="0" err="1">
                <a:solidFill>
                  <a:srgbClr val="222222"/>
                </a:solidFill>
                <a:latin typeface="Zilla Slab" panose="020B0604020202020204" charset="0"/>
                <a:ea typeface="Zilla Slab" panose="020B0604020202020204" charset="0"/>
              </a:rPr>
              <a:t>Working</a:t>
            </a:r>
            <a:r>
              <a:rPr lang="es-AR" b="1" dirty="0">
                <a:solidFill>
                  <a:srgbClr val="222222"/>
                </a:solidFill>
                <a:latin typeface="Zilla Slab" panose="020B0604020202020204" charset="0"/>
                <a:ea typeface="Zilla Slab" panose="020B0604020202020204" charset="0"/>
              </a:rPr>
              <a:t> </a:t>
            </a:r>
            <a:r>
              <a:rPr lang="es-AR" b="1" dirty="0" err="1">
                <a:solidFill>
                  <a:srgbClr val="222222"/>
                </a:solidFill>
                <a:latin typeface="Zilla Slab" panose="020B0604020202020204" charset="0"/>
                <a:ea typeface="Zilla Slab" panose="020B0604020202020204" charset="0"/>
              </a:rPr>
              <a:t>Group</a:t>
            </a:r>
            <a:r>
              <a:rPr lang="es-AR" dirty="0">
                <a:solidFill>
                  <a:srgbClr val="222222"/>
                </a:solidFill>
                <a:latin typeface="Zilla Slab" panose="020B0604020202020204" charset="0"/>
                <a:ea typeface="Zilla Slab" panose="020B0604020202020204" charset="0"/>
              </a:rPr>
              <a:t/>
            </a:r>
            <a:br>
              <a:rPr lang="es-AR" dirty="0">
                <a:solidFill>
                  <a:srgbClr val="222222"/>
                </a:solidFill>
                <a:latin typeface="Zilla Slab" panose="020B0604020202020204" charset="0"/>
                <a:ea typeface="Zilla Slab" panose="020B0604020202020204" charset="0"/>
              </a:rPr>
            </a:br>
            <a:r>
              <a:rPr lang="es-AR" dirty="0">
                <a:solidFill>
                  <a:srgbClr val="222222"/>
                </a:solidFill>
                <a:latin typeface="Zilla Slab" panose="020B0604020202020204" charset="0"/>
                <a:ea typeface="Zilla Slab" panose="020B0604020202020204" charset="0"/>
              </a:rPr>
              <a:t>Conocimiento abierto como bien común</a:t>
            </a:r>
            <a:endParaRPr lang="es-AR" dirty="0">
              <a:latin typeface="Zilla Slab" panose="020B0604020202020204" charset="0"/>
              <a:ea typeface="Zilla Slab" panose="020B0604020202020204" charset="0"/>
            </a:endParaRPr>
          </a:p>
        </p:txBody>
      </p:sp>
      <p:pic>
        <p:nvPicPr>
          <p:cNvPr id="3" name="Imagen 2"/>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10565" y="197334"/>
            <a:ext cx="4820036" cy="3200400"/>
          </a:xfrm>
          <a:prstGeom prst="rect">
            <a:avLst/>
          </a:prstGeom>
        </p:spPr>
      </p:pic>
      <p:sp>
        <p:nvSpPr>
          <p:cNvPr id="4" name="Rectángulo 3"/>
          <p:cNvSpPr/>
          <p:nvPr/>
        </p:nvSpPr>
        <p:spPr>
          <a:xfrm>
            <a:off x="0" y="4636449"/>
            <a:ext cx="9033435" cy="230832"/>
          </a:xfrm>
          <a:prstGeom prst="rect">
            <a:avLst/>
          </a:prstGeom>
        </p:spPr>
        <p:txBody>
          <a:bodyPr wrap="square">
            <a:spAutoFit/>
          </a:bodyPr>
          <a:lstStyle/>
          <a:p>
            <a:r>
              <a:rPr lang="es-AR" sz="900" dirty="0">
                <a:latin typeface="Zilla Slab" panose="020B0604020202020204" charset="0"/>
                <a:ea typeface="Zilla Slab" panose="020B0604020202020204" charset="0"/>
              </a:rPr>
              <a:t>https://www.clacso.org/en/acceso-abierto-no-comercial-al-conocimiento-en-tiempos-del-covid-19-pronunciamiento-del-grupo-de-trabajo-conocimiento-abierto-como-bien-comun/</a:t>
            </a:r>
          </a:p>
        </p:txBody>
      </p:sp>
      <p:sp>
        <p:nvSpPr>
          <p:cNvPr id="5" name="Rectángulo 4"/>
          <p:cNvSpPr/>
          <p:nvPr/>
        </p:nvSpPr>
        <p:spPr>
          <a:xfrm>
            <a:off x="5009238" y="128550"/>
            <a:ext cx="4024197" cy="2893100"/>
          </a:xfrm>
          <a:prstGeom prst="rect">
            <a:avLst/>
          </a:prstGeom>
        </p:spPr>
        <p:txBody>
          <a:bodyPr wrap="square">
            <a:spAutoFit/>
          </a:bodyPr>
          <a:lstStyle/>
          <a:p>
            <a:pPr algn="ctr"/>
            <a:r>
              <a:rPr lang="es-AR" b="1" dirty="0">
                <a:solidFill>
                  <a:srgbClr val="222222"/>
                </a:solidFill>
                <a:latin typeface="Zilla Slab" panose="020B0604020202020204" charset="0"/>
                <a:ea typeface="Zilla Slab" panose="020B0604020202020204" charset="0"/>
              </a:rPr>
              <a:t>¿Qué pasa con otras enfermedades? </a:t>
            </a:r>
          </a:p>
          <a:p>
            <a:pPr algn="ctr"/>
            <a:r>
              <a:rPr lang="es-AR" b="1" dirty="0">
                <a:solidFill>
                  <a:srgbClr val="222222"/>
                </a:solidFill>
                <a:latin typeface="Zilla Slab" panose="020B0604020202020204" charset="0"/>
                <a:ea typeface="Zilla Slab" panose="020B0604020202020204" charset="0"/>
              </a:rPr>
              <a:t>¿Acaso la ciencia no tiene como objetivo primordial el desarrollo de la humanidad y salvar vidas? </a:t>
            </a:r>
          </a:p>
          <a:p>
            <a:pPr algn="ctr"/>
            <a:r>
              <a:rPr lang="es-AR" b="1" dirty="0">
                <a:solidFill>
                  <a:srgbClr val="222222"/>
                </a:solidFill>
                <a:latin typeface="Zilla Slab" panose="020B0604020202020204" charset="0"/>
                <a:ea typeface="Zilla Slab" panose="020B0604020202020204" charset="0"/>
              </a:rPr>
              <a:t>¿Qué sucede con otros padecimientos de la sociedad que pueden ser abordados con el conocimiento científico? </a:t>
            </a:r>
          </a:p>
          <a:p>
            <a:pPr algn="ctr"/>
            <a:r>
              <a:rPr lang="es-AR" b="1" dirty="0">
                <a:solidFill>
                  <a:srgbClr val="222222"/>
                </a:solidFill>
                <a:latin typeface="Zilla Slab" panose="020B0604020202020204" charset="0"/>
                <a:ea typeface="Zilla Slab" panose="020B0604020202020204" charset="0"/>
              </a:rPr>
              <a:t>¿Hay alguna justificación racional para no abrir el acceso al conocimiento o abrirlo sólo temporalmente? </a:t>
            </a:r>
          </a:p>
          <a:p>
            <a:pPr algn="ctr"/>
            <a:r>
              <a:rPr lang="es-AR" b="1" dirty="0">
                <a:solidFill>
                  <a:srgbClr val="222222"/>
                </a:solidFill>
                <a:latin typeface="Zilla Slab" panose="020B0604020202020204" charset="0"/>
                <a:ea typeface="Zilla Slab" panose="020B0604020202020204" charset="0"/>
              </a:rPr>
              <a:t>¿Con base en qué y quién decide qué hallazgos abrir? </a:t>
            </a:r>
          </a:p>
          <a:p>
            <a:pPr algn="ctr"/>
            <a:r>
              <a:rPr lang="es-AR" b="1" dirty="0">
                <a:solidFill>
                  <a:srgbClr val="222222"/>
                </a:solidFill>
                <a:latin typeface="Zilla Slab" panose="020B0604020202020204" charset="0"/>
                <a:ea typeface="Zilla Slab" panose="020B0604020202020204" charset="0"/>
              </a:rPr>
              <a:t>¿Quién tiene el control de hacerlo?</a:t>
            </a:r>
            <a:endParaRPr lang="es-AR" dirty="0">
              <a:latin typeface="Zilla Slab" panose="020B0604020202020204" charset="0"/>
              <a:ea typeface="Zilla Slab" panose="020B0604020202020204" charset="0"/>
            </a:endParaRPr>
          </a:p>
        </p:txBody>
      </p:sp>
      <p:sp>
        <p:nvSpPr>
          <p:cNvPr id="6" name="Rectángulo 5"/>
          <p:cNvSpPr/>
          <p:nvPr/>
        </p:nvSpPr>
        <p:spPr>
          <a:xfrm>
            <a:off x="4500754" y="3075051"/>
            <a:ext cx="4572000" cy="1384995"/>
          </a:xfrm>
          <a:prstGeom prst="rect">
            <a:avLst/>
          </a:prstGeom>
        </p:spPr>
        <p:txBody>
          <a:bodyPr>
            <a:spAutoFit/>
          </a:bodyPr>
          <a:lstStyle/>
          <a:p>
            <a:pPr algn="ctr"/>
            <a:r>
              <a:rPr lang="es-AR" dirty="0">
                <a:solidFill>
                  <a:srgbClr val="222222"/>
                </a:solidFill>
                <a:latin typeface="Zilla Slab" panose="020B0604020202020204" charset="0"/>
                <a:ea typeface="Zilla Slab" panose="020B0604020202020204" charset="0"/>
              </a:rPr>
              <a:t>Las revistas de nuestra región no abren sus contenidos sólo en contingencias, lo hacen </a:t>
            </a:r>
            <a:r>
              <a:rPr lang="es-AR" b="1" dirty="0">
                <a:solidFill>
                  <a:schemeClr val="lt1"/>
                </a:solidFill>
                <a:highlight>
                  <a:srgbClr val="EA2629"/>
                </a:highlight>
                <a:latin typeface="Zilla Slab" panose="020B0604020202020204" charset="0"/>
                <a:ea typeface="Zilla Slab" panose="020B0604020202020204" charset="0"/>
              </a:rPr>
              <a:t>siempre</a:t>
            </a:r>
            <a:r>
              <a:rPr lang="es-AR" dirty="0">
                <a:solidFill>
                  <a:srgbClr val="222222"/>
                </a:solidFill>
                <a:latin typeface="Zilla Slab" panose="020B0604020202020204" charset="0"/>
                <a:ea typeface="Zilla Slab" panose="020B0604020202020204" charset="0"/>
              </a:rPr>
              <a:t>, </a:t>
            </a:r>
            <a:r>
              <a:rPr lang="es-AR" dirty="0">
                <a:solidFill>
                  <a:schemeClr val="lt1"/>
                </a:solidFill>
                <a:highlight>
                  <a:srgbClr val="EA2629"/>
                </a:highlight>
                <a:latin typeface="Zilla Slab" panose="020B0604020202020204" charset="0"/>
                <a:ea typeface="Zilla Slab" panose="020B0604020202020204" charset="0"/>
              </a:rPr>
              <a:t>indiscriminadamente </a:t>
            </a:r>
            <a:r>
              <a:rPr lang="es-AR" dirty="0">
                <a:solidFill>
                  <a:srgbClr val="222222"/>
                </a:solidFill>
                <a:latin typeface="Zilla Slab" panose="020B0604020202020204" charset="0"/>
                <a:ea typeface="Zilla Slab" panose="020B0604020202020204" charset="0"/>
              </a:rPr>
              <a:t>y de manera </a:t>
            </a:r>
            <a:r>
              <a:rPr lang="es-AR" dirty="0">
                <a:solidFill>
                  <a:schemeClr val="lt1"/>
                </a:solidFill>
                <a:highlight>
                  <a:srgbClr val="EA2629"/>
                </a:highlight>
                <a:latin typeface="Zilla Slab" panose="020B0604020202020204" charset="0"/>
                <a:ea typeface="Zilla Slab" panose="020B0604020202020204" charset="0"/>
              </a:rPr>
              <a:t>permanente</a:t>
            </a:r>
            <a:r>
              <a:rPr lang="es-AR" dirty="0">
                <a:solidFill>
                  <a:srgbClr val="222222"/>
                </a:solidFill>
                <a:latin typeface="Zilla Slab" panose="020B0604020202020204" charset="0"/>
                <a:ea typeface="Zilla Slab" panose="020B0604020202020204" charset="0"/>
              </a:rPr>
              <a:t>, desde una visión hacia la </a:t>
            </a:r>
            <a:r>
              <a:rPr lang="es-AR" dirty="0">
                <a:solidFill>
                  <a:schemeClr val="lt1"/>
                </a:solidFill>
                <a:highlight>
                  <a:srgbClr val="EA2629"/>
                </a:highlight>
                <a:latin typeface="Zilla Slab" panose="020B0604020202020204" charset="0"/>
                <a:ea typeface="Zilla Slab" panose="020B0604020202020204" charset="0"/>
              </a:rPr>
              <a:t>democratización del conocimiento</a:t>
            </a:r>
            <a:r>
              <a:rPr lang="es-AR" b="1" dirty="0">
                <a:solidFill>
                  <a:srgbClr val="222222"/>
                </a:solidFill>
                <a:latin typeface="Zilla Slab" panose="020B0604020202020204" charset="0"/>
                <a:ea typeface="Zilla Slab" panose="020B0604020202020204" charset="0"/>
              </a:rPr>
              <a:t> </a:t>
            </a:r>
            <a:r>
              <a:rPr lang="es-AR" dirty="0">
                <a:solidFill>
                  <a:srgbClr val="222222"/>
                </a:solidFill>
                <a:latin typeface="Zilla Slab" panose="020B0604020202020204" charset="0"/>
                <a:ea typeface="Zilla Slab" panose="020B0604020202020204" charset="0"/>
              </a:rPr>
              <a:t>cuyos beneficiarios no son sólo lectores e </a:t>
            </a:r>
            <a:r>
              <a:rPr lang="es-AR" dirty="0">
                <a:solidFill>
                  <a:schemeClr val="lt1"/>
                </a:solidFill>
                <a:highlight>
                  <a:srgbClr val="EA2629"/>
                </a:highlight>
                <a:latin typeface="Zilla Slab" panose="020B0604020202020204" charset="0"/>
                <a:ea typeface="Zilla Slab" panose="020B0604020202020204" charset="0"/>
              </a:rPr>
              <a:t>investigadores</a:t>
            </a:r>
            <a:r>
              <a:rPr lang="es-AR" dirty="0">
                <a:solidFill>
                  <a:srgbClr val="222222"/>
                </a:solidFill>
                <a:latin typeface="Zilla Slab" panose="020B0604020202020204" charset="0"/>
                <a:ea typeface="Zilla Slab" panose="020B0604020202020204" charset="0"/>
              </a:rPr>
              <a:t> de la región, sino la </a:t>
            </a:r>
            <a:r>
              <a:rPr lang="es-AR" dirty="0">
                <a:solidFill>
                  <a:schemeClr val="lt1"/>
                </a:solidFill>
                <a:highlight>
                  <a:srgbClr val="EA2629"/>
                </a:highlight>
                <a:latin typeface="Zilla Slab" panose="020B0604020202020204" charset="0"/>
                <a:ea typeface="Zilla Slab" panose="020B0604020202020204" charset="0"/>
              </a:rPr>
              <a:t>ciudadanía en general</a:t>
            </a:r>
            <a:r>
              <a:rPr lang="es-AR" dirty="0">
                <a:solidFill>
                  <a:srgbClr val="222222"/>
                </a:solidFill>
                <a:latin typeface="Zilla Slab" panose="020B0604020202020204" charset="0"/>
                <a:ea typeface="Zilla Slab" panose="020B0604020202020204" charset="0"/>
              </a:rPr>
              <a:t>. </a:t>
            </a:r>
            <a:endParaRPr lang="es-AR" dirty="0">
              <a:latin typeface="Zilla Slab" panose="020B0604020202020204" charset="0"/>
              <a:ea typeface="Zilla Slab" panose="020B0604020202020204" charset="0"/>
            </a:endParaRPr>
          </a:p>
        </p:txBody>
      </p:sp>
      <p:sp>
        <p:nvSpPr>
          <p:cNvPr id="7" name="Rectángulo 6"/>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8"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9" name="Google Shape;848;p115"/>
          <p:cNvPicPr preferRelativeResize="0"/>
          <p:nvPr/>
        </p:nvPicPr>
        <p:blipFill rotWithShape="1">
          <a:blip r:embed="rId3">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1597203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49311" y="465203"/>
            <a:ext cx="4101665" cy="1171904"/>
          </a:xfrm>
          <a:prstGeom prst="rect">
            <a:avLst/>
          </a:prstGeom>
        </p:spPr>
      </p:pic>
      <p:pic>
        <p:nvPicPr>
          <p:cNvPr id="8" name="Picture 8" descr="Free Download Springer Nature Vector Logo from SeekVectorLogo.Net"/>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36337" b="35468"/>
          <a:stretch/>
        </p:blipFill>
        <p:spPr bwMode="auto">
          <a:xfrm>
            <a:off x="1296968" y="278554"/>
            <a:ext cx="2206349" cy="346588"/>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0" y="0"/>
            <a:ext cx="4684296" cy="307777"/>
          </a:xfrm>
          <a:prstGeom prst="rect">
            <a:avLst/>
          </a:prstGeom>
        </p:spPr>
        <p:txBody>
          <a:bodyPr wrap="none">
            <a:spAutoFit/>
          </a:bodyPr>
          <a:lstStyle/>
          <a:p>
            <a:r>
              <a:rPr lang="en" dirty="0">
                <a:solidFill>
                  <a:schemeClr val="lt1"/>
                </a:solidFill>
                <a:highlight>
                  <a:srgbClr val="EA2629"/>
                </a:highlight>
                <a:latin typeface="Zilla Slab" panose="020B0604020202020204" charset="0"/>
                <a:ea typeface="Zilla Slab" panose="020B0604020202020204" charset="0"/>
              </a:rPr>
              <a:t>Acceso</a:t>
            </a:r>
            <a:r>
              <a:rPr lang="es-AR" dirty="0">
                <a:latin typeface="Zilla Slab" panose="020B0604020202020204" charset="0"/>
                <a:ea typeface="Zilla Slab" panose="020B0604020202020204" charset="0"/>
              </a:rPr>
              <a:t> a información científica sobre COVID-19: y ahora??</a:t>
            </a:r>
            <a:endParaRPr lang="es-AR" dirty="0"/>
          </a:p>
        </p:txBody>
      </p:sp>
      <p:sp>
        <p:nvSpPr>
          <p:cNvPr id="5" name="10 Rectángulo redondeado"/>
          <p:cNvSpPr/>
          <p:nvPr/>
        </p:nvSpPr>
        <p:spPr>
          <a:xfrm>
            <a:off x="349311" y="436577"/>
            <a:ext cx="843575" cy="18856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A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10 Rectángulo redondeado"/>
          <p:cNvSpPr/>
          <p:nvPr/>
        </p:nvSpPr>
        <p:spPr>
          <a:xfrm>
            <a:off x="280483" y="1482903"/>
            <a:ext cx="822176" cy="18856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A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Rectángulo 6"/>
          <p:cNvSpPr/>
          <p:nvPr/>
        </p:nvSpPr>
        <p:spPr>
          <a:xfrm>
            <a:off x="182533" y="1887663"/>
            <a:ext cx="4572000" cy="230832"/>
          </a:xfrm>
          <a:prstGeom prst="rect">
            <a:avLst/>
          </a:prstGeom>
        </p:spPr>
        <p:txBody>
          <a:bodyPr>
            <a:spAutoFit/>
          </a:bodyPr>
          <a:lstStyle/>
          <a:p>
            <a:r>
              <a:rPr lang="es-AR" sz="900" dirty="0">
                <a:latin typeface="Zilla Slab" panose="020B0604020202020204" charset="0"/>
                <a:ea typeface="Zilla Slab" panose="020B0604020202020204" charset="0"/>
              </a:rPr>
              <a:t>https://www.springernature.com/gp/researchers/campaigns/coronavirus</a:t>
            </a:r>
          </a:p>
        </p:txBody>
      </p:sp>
      <p:pic>
        <p:nvPicPr>
          <p:cNvPr id="9" name="Picture 10" descr="Taylor and Francis On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483" y="3291745"/>
            <a:ext cx="2476500" cy="276225"/>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66490" y="2271838"/>
            <a:ext cx="6079959" cy="904630"/>
          </a:xfrm>
          <a:prstGeom prst="rect">
            <a:avLst/>
          </a:prstGeom>
        </p:spPr>
      </p:pic>
      <p:pic>
        <p:nvPicPr>
          <p:cNvPr id="11" name="Imagen 10"/>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585588" y="1738261"/>
            <a:ext cx="2511798" cy="831111"/>
          </a:xfrm>
          <a:prstGeom prst="rect">
            <a:avLst/>
          </a:prstGeom>
        </p:spPr>
      </p:pic>
      <p:pic>
        <p:nvPicPr>
          <p:cNvPr id="12" name="Imagen 11"/>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679105" y="2615482"/>
            <a:ext cx="2324764" cy="739698"/>
          </a:xfrm>
          <a:prstGeom prst="rect">
            <a:avLst/>
          </a:prstGeom>
        </p:spPr>
      </p:pic>
      <p:pic>
        <p:nvPicPr>
          <p:cNvPr id="13" name="Imagen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516406">
            <a:off x="7174855" y="2541254"/>
            <a:ext cx="755970" cy="432854"/>
          </a:xfrm>
          <a:prstGeom prst="rect">
            <a:avLst/>
          </a:prstGeom>
        </p:spPr>
      </p:pic>
      <p:sp>
        <p:nvSpPr>
          <p:cNvPr id="14" name="Rectángulo 13"/>
          <p:cNvSpPr/>
          <p:nvPr/>
        </p:nvSpPr>
        <p:spPr>
          <a:xfrm>
            <a:off x="2900192" y="3245191"/>
            <a:ext cx="3240156" cy="369332"/>
          </a:xfrm>
          <a:prstGeom prst="rect">
            <a:avLst/>
          </a:prstGeom>
        </p:spPr>
        <p:txBody>
          <a:bodyPr wrap="square">
            <a:spAutoFit/>
          </a:bodyPr>
          <a:lstStyle/>
          <a:p>
            <a:r>
              <a:rPr lang="es-AR" sz="900" dirty="0">
                <a:latin typeface="Zilla Slab" panose="020B0604020202020204" charset="0"/>
                <a:ea typeface="Zilla Slab" panose="020B0604020202020204" charset="0"/>
              </a:rPr>
              <a:t>https://www.tandfonline.com/topic/covid-19/medical?sortBy=Earliest_desc&amp;startPage=0&amp;pageSize=10</a:t>
            </a:r>
          </a:p>
        </p:txBody>
      </p:sp>
      <p:pic>
        <p:nvPicPr>
          <p:cNvPr id="15" name="Imagen 14"/>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82533" y="4061550"/>
            <a:ext cx="5753047" cy="640274"/>
          </a:xfrm>
          <a:prstGeom prst="rect">
            <a:avLst/>
          </a:prstGeom>
        </p:spPr>
      </p:pic>
      <p:pic>
        <p:nvPicPr>
          <p:cNvPr id="16" name="Imagen 15"/>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6581736" y="3439130"/>
            <a:ext cx="2418281" cy="797783"/>
          </a:xfrm>
          <a:prstGeom prst="rect">
            <a:avLst/>
          </a:prstGeom>
        </p:spPr>
      </p:pic>
      <p:pic>
        <p:nvPicPr>
          <p:cNvPr id="17" name="Imagen 16"/>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679104" y="4294356"/>
            <a:ext cx="2311347" cy="776422"/>
          </a:xfrm>
          <a:prstGeom prst="rect">
            <a:avLst/>
          </a:prstGeom>
        </p:spPr>
      </p:pic>
      <p:pic>
        <p:nvPicPr>
          <p:cNvPr id="18" name="Imagen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516406">
            <a:off x="7213408" y="4165260"/>
            <a:ext cx="755970" cy="432854"/>
          </a:xfrm>
          <a:prstGeom prst="rect">
            <a:avLst/>
          </a:prstGeom>
        </p:spPr>
      </p:pic>
      <p:sp>
        <p:nvSpPr>
          <p:cNvPr id="19" name="12 Rectángulo"/>
          <p:cNvSpPr/>
          <p:nvPr/>
        </p:nvSpPr>
        <p:spPr>
          <a:xfrm>
            <a:off x="6003540" y="4046226"/>
            <a:ext cx="60760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10%</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OA</a:t>
            </a:r>
          </a:p>
        </p:txBody>
      </p:sp>
      <p:sp>
        <p:nvSpPr>
          <p:cNvPr id="20" name="12 Rectángulo"/>
          <p:cNvSpPr/>
          <p:nvPr/>
        </p:nvSpPr>
        <p:spPr>
          <a:xfrm>
            <a:off x="6072176" y="2424059"/>
            <a:ext cx="60760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15%</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OA</a:t>
            </a:r>
          </a:p>
        </p:txBody>
      </p:sp>
      <p:pic>
        <p:nvPicPr>
          <p:cNvPr id="22" name="Imagen 21"/>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6140348" y="420528"/>
            <a:ext cx="2773600" cy="501447"/>
          </a:xfrm>
          <a:prstGeom prst="rect">
            <a:avLst/>
          </a:prstGeom>
        </p:spPr>
      </p:pic>
      <p:pic>
        <p:nvPicPr>
          <p:cNvPr id="21" name="Picture 2" descr="SAGE Publishing"/>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506349" y="55123"/>
            <a:ext cx="1484102" cy="570019"/>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n 23"/>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6140348" y="928642"/>
            <a:ext cx="2752551" cy="524472"/>
          </a:xfrm>
          <a:prstGeom prst="rect">
            <a:avLst/>
          </a:prstGeom>
        </p:spPr>
      </p:pic>
      <p:sp>
        <p:nvSpPr>
          <p:cNvPr id="25" name="12 Rectángulo"/>
          <p:cNvSpPr/>
          <p:nvPr/>
        </p:nvSpPr>
        <p:spPr>
          <a:xfrm>
            <a:off x="6679103" y="72654"/>
            <a:ext cx="71634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35%</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OA</a:t>
            </a:r>
          </a:p>
        </p:txBody>
      </p:sp>
      <p:sp>
        <p:nvSpPr>
          <p:cNvPr id="26" name="Rectángulo 25"/>
          <p:cNvSpPr/>
          <p:nvPr/>
        </p:nvSpPr>
        <p:spPr>
          <a:xfrm>
            <a:off x="5846302" y="1467602"/>
            <a:ext cx="3297698" cy="246221"/>
          </a:xfrm>
          <a:prstGeom prst="rect">
            <a:avLst/>
          </a:prstGeom>
        </p:spPr>
        <p:txBody>
          <a:bodyPr wrap="none">
            <a:spAutoFit/>
          </a:bodyPr>
          <a:lstStyle/>
          <a:p>
            <a:r>
              <a:rPr lang="es-AR" sz="1000" dirty="0">
                <a:latin typeface="Zilla Slab" panose="020B0604020202020204" charset="0"/>
                <a:ea typeface="Zilla Slab" panose="020B0604020202020204" charset="0"/>
              </a:rPr>
              <a:t>https://journals.sagepub.com/action/doSearch?AllField=</a:t>
            </a:r>
          </a:p>
        </p:txBody>
      </p:sp>
      <p:pic>
        <p:nvPicPr>
          <p:cNvPr id="27" name="Imagen 26"/>
          <p:cNvPicPr>
            <a:picLocks noChangeAspect="1"/>
          </p:cNvPicPr>
          <p:nvPr/>
        </p:nvPicPr>
        <p:blipFill rotWithShape="1">
          <a:blip r:embed="rId15">
            <a:extLst>
              <a:ext uri="{28A0092B-C50C-407E-A947-70E740481C1C}">
                <a14:useLocalDpi xmlns:a14="http://schemas.microsoft.com/office/drawing/2010/main" val="0"/>
              </a:ext>
            </a:extLst>
          </a:blip>
          <a:srcRect t="4158" r="-281" b="56129"/>
          <a:stretch/>
        </p:blipFill>
        <p:spPr>
          <a:xfrm>
            <a:off x="3980243" y="371720"/>
            <a:ext cx="1565428" cy="1342103"/>
          </a:xfrm>
          <a:prstGeom prst="rect">
            <a:avLst/>
          </a:prstGeom>
        </p:spPr>
      </p:pic>
      <p:sp>
        <p:nvSpPr>
          <p:cNvPr id="28" name="12 Rectángulo"/>
          <p:cNvSpPr/>
          <p:nvPr/>
        </p:nvSpPr>
        <p:spPr>
          <a:xfrm>
            <a:off x="3101930" y="770413"/>
            <a:ext cx="71634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57%</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OA</a:t>
            </a:r>
          </a:p>
        </p:txBody>
      </p:sp>
      <p:pic>
        <p:nvPicPr>
          <p:cNvPr id="23" name="Imagen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516406">
            <a:off x="4704608" y="842318"/>
            <a:ext cx="334566" cy="191566"/>
          </a:xfrm>
          <a:prstGeom prst="rect">
            <a:avLst/>
          </a:prstGeom>
        </p:spPr>
      </p:pic>
    </p:spTree>
    <p:extLst>
      <p:ext uri="{BB962C8B-B14F-4D97-AF65-F5344CB8AC3E}">
        <p14:creationId xmlns:p14="http://schemas.microsoft.com/office/powerpoint/2010/main" val="1906799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A0D27A-3B52-4FE1-8BF6-6BEAC569A21E}"/>
              </a:ext>
            </a:extLst>
          </p:cNvPr>
          <p:cNvSpPr/>
          <p:nvPr/>
        </p:nvSpPr>
        <p:spPr>
          <a:xfrm>
            <a:off x="19857" y="221684"/>
            <a:ext cx="5007101" cy="954107"/>
          </a:xfrm>
          <a:prstGeom prst="rect">
            <a:avLst/>
          </a:prstGeom>
        </p:spPr>
        <p:txBody>
          <a:bodyPr wrap="square">
            <a:spAutoFit/>
          </a:bodyPr>
          <a:lstStyle/>
          <a:p>
            <a:pPr algn="ctr"/>
            <a:r>
              <a:rPr lang="en-GB" dirty="0">
                <a:latin typeface="Zilla Slab" panose="020B0604020202020204" charset="0"/>
                <a:ea typeface="Zilla Slab" panose="020B0604020202020204" charset="0"/>
              </a:rPr>
              <a:t>Arianna </a:t>
            </a:r>
            <a:r>
              <a:rPr lang="en-GB" dirty="0" err="1">
                <a:latin typeface="Zilla Slab" panose="020B0604020202020204" charset="0"/>
                <a:ea typeface="Zilla Slab" panose="020B0604020202020204" charset="0"/>
              </a:rPr>
              <a:t>Becerril-García</a:t>
            </a:r>
            <a:r>
              <a:rPr lang="en-GB" dirty="0">
                <a:latin typeface="Zilla Slab" panose="020B0604020202020204" charset="0"/>
                <a:ea typeface="Zilla Slab" panose="020B0604020202020204" charset="0"/>
              </a:rPr>
              <a:t>, </a:t>
            </a:r>
            <a:r>
              <a:rPr lang="es-AR" dirty="0">
                <a:latin typeface="Zilla Slab" panose="020B0604020202020204" charset="0"/>
                <a:ea typeface="Zilla Slab" panose="020B0604020202020204" charset="0"/>
              </a:rPr>
              <a:t>fundadora y presidenta de </a:t>
            </a:r>
            <a:r>
              <a:rPr lang="es-AR" dirty="0" err="1">
                <a:latin typeface="Zilla Slab" panose="020B0604020202020204" charset="0"/>
                <a:ea typeface="Zilla Slab" panose="020B0604020202020204" charset="0"/>
              </a:rPr>
              <a:t>AmeliCA</a:t>
            </a:r>
            <a:r>
              <a:rPr lang="es-AR" dirty="0">
                <a:latin typeface="Zilla Slab" panose="020B0604020202020204" charset="0"/>
                <a:ea typeface="Zilla Slab" panose="020B0604020202020204" charset="0"/>
              </a:rPr>
              <a:t> </a:t>
            </a:r>
            <a:r>
              <a:rPr lang="en-GB" dirty="0">
                <a:latin typeface="Zilla Slab" panose="020B0604020202020204" charset="0"/>
                <a:ea typeface="Zilla Slab" panose="020B0604020202020204" charset="0"/>
              </a:rPr>
              <a:t>: </a:t>
            </a:r>
          </a:p>
          <a:p>
            <a:pPr algn="ctr"/>
            <a:r>
              <a:rPr lang="en-GB" dirty="0">
                <a:latin typeface="Zilla Slab" panose="020B0604020202020204" charset="0"/>
                <a:ea typeface="Zilla Slab" panose="020B0604020202020204" charset="0"/>
              </a:rPr>
              <a:t>“</a:t>
            </a:r>
            <a:r>
              <a:rPr lang="es-AR" dirty="0">
                <a:latin typeface="Zilla Slab" panose="020B0604020202020204" charset="0"/>
                <a:ea typeface="Zilla Slab" panose="020B0604020202020204" charset="0"/>
              </a:rPr>
              <a:t>Las estrategias comerciales que las editoriales con fines de lucro han adoptado para el acceso abierto son </a:t>
            </a:r>
            <a:r>
              <a:rPr lang="es-AR" dirty="0">
                <a:solidFill>
                  <a:schemeClr val="lt1"/>
                </a:solidFill>
                <a:highlight>
                  <a:srgbClr val="EA2629"/>
                </a:highlight>
                <a:latin typeface="Zilla Slab" panose="020B0604020202020204" charset="0"/>
                <a:ea typeface="Zilla Slab" panose="020B0604020202020204" charset="0"/>
              </a:rPr>
              <a:t>voraces,</a:t>
            </a:r>
            <a:r>
              <a:rPr lang="es-AR" dirty="0">
                <a:latin typeface="Zilla Slab" panose="020B0604020202020204" charset="0"/>
                <a:ea typeface="Zilla Slab" panose="020B0604020202020204" charset="0"/>
              </a:rPr>
              <a:t> </a:t>
            </a:r>
            <a:r>
              <a:rPr lang="es-AR" dirty="0">
                <a:solidFill>
                  <a:schemeClr val="lt1"/>
                </a:solidFill>
                <a:highlight>
                  <a:srgbClr val="EA2629"/>
                </a:highlight>
                <a:latin typeface="Zilla Slab" panose="020B0604020202020204" charset="0"/>
                <a:ea typeface="Zilla Slab" panose="020B0604020202020204" charset="0"/>
              </a:rPr>
              <a:t>excluyentes</a:t>
            </a:r>
            <a:r>
              <a:rPr lang="es-AR" dirty="0">
                <a:latin typeface="Zilla Slab" panose="020B0604020202020204" charset="0"/>
                <a:ea typeface="Zilla Slab" panose="020B0604020202020204" charset="0"/>
              </a:rPr>
              <a:t> e </a:t>
            </a:r>
            <a:r>
              <a:rPr lang="es-AR" dirty="0">
                <a:solidFill>
                  <a:schemeClr val="lt1"/>
                </a:solidFill>
                <a:highlight>
                  <a:srgbClr val="EA2629"/>
                </a:highlight>
                <a:latin typeface="Zilla Slab" panose="020B0604020202020204" charset="0"/>
                <a:ea typeface="Zilla Slab" panose="020B0604020202020204" charset="0"/>
              </a:rPr>
              <a:t>insostenibles</a:t>
            </a:r>
            <a:r>
              <a:rPr lang="es-AR" dirty="0">
                <a:latin typeface="Zilla Slab" panose="020B0604020202020204" charset="0"/>
                <a:ea typeface="Zilla Slab" panose="020B0604020202020204" charset="0"/>
              </a:rPr>
              <a:t>.</a:t>
            </a:r>
            <a:r>
              <a:rPr lang="en-GB" dirty="0">
                <a:latin typeface="Zilla Slab" panose="020B0604020202020204" charset="0"/>
                <a:ea typeface="Zilla Slab" panose="020B0604020202020204" charset="0"/>
              </a:rPr>
              <a:t>” </a:t>
            </a:r>
          </a:p>
        </p:txBody>
      </p:sp>
      <p:pic>
        <p:nvPicPr>
          <p:cNvPr id="4" name="Picture 3">
            <a:extLst>
              <a:ext uri="{FF2B5EF4-FFF2-40B4-BE49-F238E27FC236}">
                <a16:creationId xmlns:a16="http://schemas.microsoft.com/office/drawing/2014/main" id="{E8374872-9BF6-4B53-BDDE-CEE5706B10D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44828" y="1494325"/>
            <a:ext cx="4035323" cy="2154850"/>
          </a:xfrm>
          <a:prstGeom prst="rect">
            <a:avLst/>
          </a:prstGeom>
        </p:spPr>
      </p:pic>
      <p:sp>
        <p:nvSpPr>
          <p:cNvPr id="5" name="Rectangle 4">
            <a:extLst>
              <a:ext uri="{FF2B5EF4-FFF2-40B4-BE49-F238E27FC236}">
                <a16:creationId xmlns:a16="http://schemas.microsoft.com/office/drawing/2014/main" id="{71668575-5E39-4F43-B4F3-D3A1C7CFE137}"/>
              </a:ext>
            </a:extLst>
          </p:cNvPr>
          <p:cNvSpPr/>
          <p:nvPr/>
        </p:nvSpPr>
        <p:spPr>
          <a:xfrm>
            <a:off x="319348" y="4311991"/>
            <a:ext cx="5549521" cy="253916"/>
          </a:xfrm>
          <a:prstGeom prst="rect">
            <a:avLst/>
          </a:prstGeom>
        </p:spPr>
        <p:txBody>
          <a:bodyPr wrap="square">
            <a:spAutoFit/>
          </a:bodyPr>
          <a:lstStyle/>
          <a:p>
            <a:r>
              <a:rPr lang="en-GB" sz="1050" dirty="0">
                <a:latin typeface="Zilla Slab" panose="020B0604020202020204" charset="0"/>
                <a:ea typeface="Zilla Slab" panose="020B0604020202020204" charset="0"/>
                <a:hlinkClick r:id="rId4"/>
              </a:rPr>
              <a:t>https://www.youtube.com/watch?v=yQDFHBJX7xI&amp;feature=youtu.be</a:t>
            </a:r>
            <a:r>
              <a:rPr lang="en-GB" sz="1050" dirty="0">
                <a:latin typeface="Zilla Slab" panose="020B0604020202020204" charset="0"/>
                <a:ea typeface="Zilla Slab" panose="020B0604020202020204" charset="0"/>
              </a:rPr>
              <a:t> </a:t>
            </a:r>
          </a:p>
        </p:txBody>
      </p:sp>
      <p:sp>
        <p:nvSpPr>
          <p:cNvPr id="6" name="Rectángulo 5"/>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pic>
        <p:nvPicPr>
          <p:cNvPr id="7" name="Imagen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546471" y="2766336"/>
            <a:ext cx="2819617" cy="1690967"/>
          </a:xfrm>
          <a:prstGeom prst="rect">
            <a:avLst/>
          </a:prstGeom>
        </p:spPr>
      </p:pic>
      <p:sp>
        <p:nvSpPr>
          <p:cNvPr id="8" name="Rectángulo 7"/>
          <p:cNvSpPr/>
          <p:nvPr/>
        </p:nvSpPr>
        <p:spPr>
          <a:xfrm>
            <a:off x="5002055" y="360441"/>
            <a:ext cx="4141945" cy="2492990"/>
          </a:xfrm>
          <a:prstGeom prst="rect">
            <a:avLst/>
          </a:prstGeom>
        </p:spPr>
        <p:txBody>
          <a:bodyPr wrap="square">
            <a:spAutoFit/>
          </a:bodyPr>
          <a:lstStyle/>
          <a:p>
            <a:r>
              <a:rPr lang="en-US" sz="1200" b="1" dirty="0" err="1">
                <a:latin typeface="Zilla Slab" panose="020B0604020202020204" charset="0"/>
                <a:ea typeface="Zilla Slab" panose="020B0604020202020204" charset="0"/>
              </a:rPr>
              <a:t>Ouvrir</a:t>
            </a:r>
            <a:r>
              <a:rPr lang="en-US" sz="1200" b="1" dirty="0">
                <a:latin typeface="Zilla Slab" panose="020B0604020202020204" charset="0"/>
                <a:ea typeface="Zilla Slab" panose="020B0604020202020204" charset="0"/>
              </a:rPr>
              <a:t> la science</a:t>
            </a:r>
          </a:p>
          <a:p>
            <a:r>
              <a:rPr lang="es-AR" sz="1200" dirty="0">
                <a:latin typeface="Zilla Slab" panose="020B0604020202020204" charset="0"/>
                <a:ea typeface="Zilla Slab" panose="020B0604020202020204" charset="0"/>
              </a:rPr>
              <a:t>La epidemia de Covid-19 y la carrera por las vacunas ponen de relieve la </a:t>
            </a:r>
            <a:r>
              <a:rPr lang="en-US" sz="1200" dirty="0" err="1">
                <a:solidFill>
                  <a:schemeClr val="lt1"/>
                </a:solidFill>
                <a:highlight>
                  <a:srgbClr val="EA2629"/>
                </a:highlight>
                <a:latin typeface="Zilla Slab" panose="020B0604020202020204" charset="0"/>
                <a:ea typeface="Zilla Slab" panose="020B0604020202020204" charset="0"/>
              </a:rPr>
              <a:t>inequidad</a:t>
            </a:r>
            <a:r>
              <a:rPr lang="en-US" sz="1200" dirty="0">
                <a:latin typeface="Zilla Slab" panose="020B0604020202020204" charset="0"/>
                <a:ea typeface="Zilla Slab" panose="020B0604020202020204" charset="0"/>
              </a:rPr>
              <a:t> </a:t>
            </a:r>
            <a:r>
              <a:rPr lang="es-AR" sz="1200" dirty="0">
                <a:latin typeface="Zilla Slab" panose="020B0604020202020204" charset="0"/>
                <a:ea typeface="Zilla Slab" panose="020B0604020202020204" charset="0"/>
              </a:rPr>
              <a:t>de los investigadores cuando se trata de </a:t>
            </a:r>
            <a:r>
              <a:rPr lang="en-US" sz="1200" dirty="0" err="1">
                <a:solidFill>
                  <a:schemeClr val="lt1"/>
                </a:solidFill>
                <a:highlight>
                  <a:srgbClr val="EA2629"/>
                </a:highlight>
                <a:latin typeface="Zilla Slab" panose="020B0604020202020204" charset="0"/>
                <a:ea typeface="Zilla Slab" panose="020B0604020202020204" charset="0"/>
              </a:rPr>
              <a:t>acceso</a:t>
            </a:r>
            <a:r>
              <a:rPr lang="en-US" sz="1200" dirty="0">
                <a:latin typeface="Zilla Slab" panose="020B0604020202020204" charset="0"/>
                <a:ea typeface="Zilla Slab" panose="020B0604020202020204" charset="0"/>
              </a:rPr>
              <a:t> al </a:t>
            </a:r>
            <a:r>
              <a:rPr lang="en-US" sz="1200" dirty="0" err="1">
                <a:solidFill>
                  <a:schemeClr val="lt1"/>
                </a:solidFill>
                <a:highlight>
                  <a:srgbClr val="EA2629"/>
                </a:highlight>
                <a:latin typeface="Zilla Slab" panose="020B0604020202020204" charset="0"/>
                <a:ea typeface="Zilla Slab" panose="020B0604020202020204" charset="0"/>
              </a:rPr>
              <a:t>conocimiento</a:t>
            </a:r>
            <a:r>
              <a:rPr lang="en-US" sz="1200" dirty="0">
                <a:solidFill>
                  <a:schemeClr val="lt1"/>
                </a:solidFill>
                <a:highlight>
                  <a:srgbClr val="EA2629"/>
                </a:highlight>
                <a:latin typeface="Zilla Slab" panose="020B0604020202020204" charset="0"/>
                <a:ea typeface="Zilla Slab" panose="020B0604020202020204" charset="0"/>
              </a:rPr>
              <a:t> </a:t>
            </a:r>
            <a:r>
              <a:rPr lang="en-US" sz="1200" dirty="0" err="1">
                <a:solidFill>
                  <a:schemeClr val="lt1"/>
                </a:solidFill>
                <a:highlight>
                  <a:srgbClr val="EA2629"/>
                </a:highlight>
                <a:latin typeface="Zilla Slab" panose="020B0604020202020204" charset="0"/>
                <a:ea typeface="Zilla Slab" panose="020B0604020202020204" charset="0"/>
              </a:rPr>
              <a:t>científico</a:t>
            </a:r>
            <a:r>
              <a:rPr lang="en-US" sz="1200" dirty="0">
                <a:latin typeface="Zilla Slab" panose="020B0604020202020204" charset="0"/>
                <a:ea typeface="Zilla Slab" panose="020B0604020202020204" charset="0"/>
              </a:rPr>
              <a:t>. Se llama a </a:t>
            </a:r>
            <a:r>
              <a:rPr lang="en-US" sz="1200" dirty="0" err="1">
                <a:latin typeface="Zilla Slab" panose="020B0604020202020204" charset="0"/>
                <a:ea typeface="Zilla Slab" panose="020B0604020202020204" charset="0"/>
              </a:rPr>
              <a:t>a</a:t>
            </a:r>
            <a:r>
              <a:rPr lang="es-AR" sz="1200" dirty="0">
                <a:latin typeface="Zilla Slab" panose="020B0604020202020204" charset="0"/>
                <a:ea typeface="Zilla Slab" panose="020B0604020202020204" charset="0"/>
              </a:rPr>
              <a:t>bogar por el libre acceso a estos recursos para toda la comunidad científica, especialmente la de los países del Sur</a:t>
            </a:r>
            <a:r>
              <a:rPr lang="en-US" sz="1200" dirty="0">
                <a:latin typeface="Zilla Slab" panose="020B0604020202020204" charset="0"/>
                <a:ea typeface="Zilla Slab" panose="020B0604020202020204" charset="0"/>
              </a:rPr>
              <a:t>. </a:t>
            </a:r>
            <a:r>
              <a:rPr lang="es-AR" sz="1200" dirty="0">
                <a:latin typeface="Zilla Slab" panose="020B0604020202020204" charset="0"/>
                <a:ea typeface="Zilla Slab" panose="020B0604020202020204" charset="0"/>
              </a:rPr>
              <a:t>Se potenciará la investigación y se incrementarán las posibilidades de éxito y solidaridad, el inesperado impacto positivo del Covid-19</a:t>
            </a:r>
            <a:r>
              <a:rPr lang="en-US" sz="1200" dirty="0">
                <a:latin typeface="Zilla Slab" panose="020B0604020202020204" charset="0"/>
                <a:ea typeface="Zilla Slab" panose="020B0604020202020204" charset="0"/>
              </a:rPr>
              <a:t>.</a:t>
            </a:r>
          </a:p>
          <a:p>
            <a:r>
              <a:rPr lang="en-US" sz="1200" dirty="0">
                <a:latin typeface="Zilla Slab" panose="020B0604020202020204" charset="0"/>
                <a:ea typeface="Zilla Slab" panose="020B0604020202020204" charset="0"/>
              </a:rPr>
              <a:t>Director: François Demerliac </a:t>
            </a:r>
          </a:p>
          <a:p>
            <a:r>
              <a:rPr lang="en-US" sz="1200" dirty="0">
                <a:latin typeface="Zilla Slab" panose="020B0604020202020204" charset="0"/>
                <a:ea typeface="Zilla Slab" panose="020B0604020202020204" charset="0"/>
              </a:rPr>
              <a:t>Production: Virtual, in partnership with </a:t>
            </a:r>
            <a:r>
              <a:rPr lang="en-US" sz="1200" dirty="0" err="1">
                <a:latin typeface="Zilla Slab" panose="020B0604020202020204" charset="0"/>
                <a:ea typeface="Zilla Slab" panose="020B0604020202020204" charset="0"/>
              </a:rPr>
              <a:t>Universcience</a:t>
            </a:r>
            <a:r>
              <a:rPr lang="en-US" sz="1200" dirty="0">
                <a:latin typeface="Zilla Slab" panose="020B0604020202020204" charset="0"/>
                <a:ea typeface="Zilla Slab" panose="020B0604020202020204" charset="0"/>
              </a:rPr>
              <a:t> and IRD</a:t>
            </a:r>
          </a:p>
          <a:p>
            <a:endParaRPr lang="en-US" sz="1200" dirty="0">
              <a:latin typeface="Zilla Slab" panose="020B0604020202020204" charset="0"/>
              <a:ea typeface="Zilla Slab" panose="020B0604020202020204" charset="0"/>
            </a:endParaRPr>
          </a:p>
        </p:txBody>
      </p:sp>
      <p:sp>
        <p:nvSpPr>
          <p:cNvPr id="9" name="Rectángulo 8"/>
          <p:cNvSpPr/>
          <p:nvPr/>
        </p:nvSpPr>
        <p:spPr>
          <a:xfrm>
            <a:off x="5491583" y="4602803"/>
            <a:ext cx="2874505" cy="276999"/>
          </a:xfrm>
          <a:prstGeom prst="rect">
            <a:avLst/>
          </a:prstGeom>
        </p:spPr>
        <p:txBody>
          <a:bodyPr wrap="none">
            <a:spAutoFit/>
          </a:bodyPr>
          <a:lstStyle/>
          <a:p>
            <a:r>
              <a:rPr lang="es-AR" sz="1200" dirty="0">
                <a:latin typeface="Zilla Slab" panose="020B0604020202020204" charset="0"/>
                <a:ea typeface="Zilla Slab" panose="020B0604020202020204" charset="0"/>
              </a:rPr>
              <a:t>https://leblob.fr/videos/ouvrir-la-science</a:t>
            </a:r>
          </a:p>
        </p:txBody>
      </p:sp>
      <p:sp>
        <p:nvSpPr>
          <p:cNvPr id="10" name="Rectángulo 9"/>
          <p:cNvSpPr/>
          <p:nvPr/>
        </p:nvSpPr>
        <p:spPr>
          <a:xfrm>
            <a:off x="4672327" y="4835399"/>
            <a:ext cx="5688289" cy="261610"/>
          </a:xfrm>
          <a:prstGeom prst="rect">
            <a:avLst/>
          </a:prstGeom>
        </p:spPr>
        <p:txBody>
          <a:bodyPr wrap="square">
            <a:spAutoFit/>
          </a:bodyPr>
          <a:lstStyle/>
          <a:p>
            <a:r>
              <a:rPr lang="es-AR" sz="1100">
                <a:latin typeface="Zilla Slab" panose="020B0604020202020204" charset="0"/>
                <a:ea typeface="Zilla Slab" panose="020B0604020202020204" charset="0"/>
              </a:rPr>
              <a:t>https://www.youtube.com/watch?v=jB8HqTWllXY&amp;feature=emb_title</a:t>
            </a:r>
          </a:p>
        </p:txBody>
      </p:sp>
      <p:sp>
        <p:nvSpPr>
          <p:cNvPr id="11" name="Google Shape;847;p115"/>
          <p:cNvSpPr/>
          <p:nvPr/>
        </p:nvSpPr>
        <p:spPr>
          <a:xfrm>
            <a:off x="150093" y="4789209"/>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12" name="Google Shape;848;p115"/>
          <p:cNvPicPr preferRelativeResize="0"/>
          <p:nvPr/>
        </p:nvPicPr>
        <p:blipFill rotWithShape="1">
          <a:blip r:embed="rId6">
            <a:alphaModFix/>
          </a:blip>
          <a:srcRect/>
          <a:stretch/>
        </p:blipFill>
        <p:spPr>
          <a:xfrm>
            <a:off x="52455" y="4902274"/>
            <a:ext cx="195276" cy="158417"/>
          </a:xfrm>
          <a:prstGeom prst="rect">
            <a:avLst/>
          </a:prstGeom>
          <a:noFill/>
          <a:ln>
            <a:noFill/>
          </a:ln>
        </p:spPr>
      </p:pic>
    </p:spTree>
    <p:extLst>
      <p:ext uri="{BB962C8B-B14F-4D97-AF65-F5344CB8AC3E}">
        <p14:creationId xmlns:p14="http://schemas.microsoft.com/office/powerpoint/2010/main" val="295210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D83A5F-0E0C-4E78-DF2C-069C47C493F0}"/>
              </a:ext>
            </a:extLst>
          </p:cNvPr>
          <p:cNvPicPr>
            <a:picLocks noChangeAspect="1"/>
          </p:cNvPicPr>
          <p:nvPr/>
        </p:nvPicPr>
        <p:blipFill rotWithShape="1">
          <a:blip r:embed="rId2"/>
          <a:srcRect l="17576" t="9562" r="38863" b="12997"/>
          <a:stretch/>
        </p:blipFill>
        <p:spPr>
          <a:xfrm>
            <a:off x="117762" y="552692"/>
            <a:ext cx="3539838" cy="3539837"/>
          </a:xfrm>
          <a:prstGeom prst="rect">
            <a:avLst/>
          </a:prstGeom>
        </p:spPr>
      </p:pic>
      <p:sp>
        <p:nvSpPr>
          <p:cNvPr id="5" name="CuadroTexto 4">
            <a:extLst>
              <a:ext uri="{FF2B5EF4-FFF2-40B4-BE49-F238E27FC236}">
                <a16:creationId xmlns:a16="http://schemas.microsoft.com/office/drawing/2014/main" id="{6899AA87-2910-0AF1-F43C-77ED1402D0C3}"/>
              </a:ext>
            </a:extLst>
          </p:cNvPr>
          <p:cNvSpPr txBox="1"/>
          <p:nvPr/>
        </p:nvSpPr>
        <p:spPr>
          <a:xfrm>
            <a:off x="519545" y="4546617"/>
            <a:ext cx="2549236"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https://www.coalition-s.org/</a:t>
            </a:r>
          </a:p>
        </p:txBody>
      </p:sp>
      <p:sp>
        <p:nvSpPr>
          <p:cNvPr id="7" name="CuadroTexto 6">
            <a:extLst>
              <a:ext uri="{FF2B5EF4-FFF2-40B4-BE49-F238E27FC236}">
                <a16:creationId xmlns:a16="http://schemas.microsoft.com/office/drawing/2014/main" id="{B1D7883C-C58C-05D8-A5EB-5F9EAB6D3570}"/>
              </a:ext>
            </a:extLst>
          </p:cNvPr>
          <p:cNvSpPr txBox="1"/>
          <p:nvPr/>
        </p:nvSpPr>
        <p:spPr>
          <a:xfrm>
            <a:off x="1634837" y="4283031"/>
            <a:ext cx="7585364" cy="261610"/>
          </a:xfrm>
          <a:prstGeom prst="rect">
            <a:avLst/>
          </a:prstGeom>
          <a:noFill/>
        </p:spPr>
        <p:txBody>
          <a:bodyPr wrap="square">
            <a:spAutoFit/>
          </a:bodyPr>
          <a:lstStyle/>
          <a:p>
            <a:r>
              <a:rPr lang="es-AR" sz="1100" dirty="0">
                <a:latin typeface="Zilla Slab" panose="020B0604020202020204" charset="0"/>
                <a:ea typeface="Zilla Slab" panose="020B0604020202020204" charset="0"/>
              </a:rPr>
              <a:t>https://www.coalition-s.org/wp-content/uploads/2023/09/FairerPricingFrameworkConsultation_15Sept2023.pdf</a:t>
            </a:r>
          </a:p>
        </p:txBody>
      </p:sp>
      <p:pic>
        <p:nvPicPr>
          <p:cNvPr id="9" name="Imagen 8">
            <a:extLst>
              <a:ext uri="{FF2B5EF4-FFF2-40B4-BE49-F238E27FC236}">
                <a16:creationId xmlns:a16="http://schemas.microsoft.com/office/drawing/2014/main" id="{54B6A300-F035-0B72-6A98-9AF66A411FCE}"/>
              </a:ext>
            </a:extLst>
          </p:cNvPr>
          <p:cNvPicPr>
            <a:picLocks noChangeAspect="1"/>
          </p:cNvPicPr>
          <p:nvPr/>
        </p:nvPicPr>
        <p:blipFill rotWithShape="1">
          <a:blip r:embed="rId3"/>
          <a:srcRect l="36212" t="21549" r="25075" b="12054"/>
          <a:stretch/>
        </p:blipFill>
        <p:spPr>
          <a:xfrm>
            <a:off x="4378161" y="346364"/>
            <a:ext cx="3882944" cy="3746165"/>
          </a:xfrm>
          <a:prstGeom prst="rect">
            <a:avLst/>
          </a:prstGeom>
        </p:spPr>
      </p:pic>
      <p:sp>
        <p:nvSpPr>
          <p:cNvPr id="10" name="Elipse 9">
            <a:extLst>
              <a:ext uri="{FF2B5EF4-FFF2-40B4-BE49-F238E27FC236}">
                <a16:creationId xmlns:a16="http://schemas.microsoft.com/office/drawing/2014/main" id="{E57DD1D9-4677-B2C2-B361-396381155AD6}"/>
              </a:ext>
            </a:extLst>
          </p:cNvPr>
          <p:cNvSpPr/>
          <p:nvPr/>
        </p:nvSpPr>
        <p:spPr>
          <a:xfrm>
            <a:off x="5181600" y="2181726"/>
            <a:ext cx="244642" cy="72190"/>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CuadroTexto 10">
            <a:extLst>
              <a:ext uri="{FF2B5EF4-FFF2-40B4-BE49-F238E27FC236}">
                <a16:creationId xmlns:a16="http://schemas.microsoft.com/office/drawing/2014/main" id="{0FDDAD11-67E4-476E-DB84-46028463E6C8}"/>
              </a:ext>
            </a:extLst>
          </p:cNvPr>
          <p:cNvSpPr txBox="1"/>
          <p:nvPr/>
        </p:nvSpPr>
        <p:spPr>
          <a:xfrm>
            <a:off x="67525" y="36622"/>
            <a:ext cx="836479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16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Las iniciativas orientadas al OA desde el Norte Global mantienen las  </a:t>
            </a:r>
            <a:r>
              <a:rPr kumimoji="0" lang="en" sz="16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inequidades</a:t>
            </a:r>
            <a:r>
              <a:rPr kumimoji="0" lang="es-AR" sz="16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del sistema</a:t>
            </a:r>
          </a:p>
        </p:txBody>
      </p:sp>
      <p:sp>
        <p:nvSpPr>
          <p:cNvPr id="12" name="Rectángulo 11">
            <a:extLst>
              <a:ext uri="{FF2B5EF4-FFF2-40B4-BE49-F238E27FC236}">
                <a16:creationId xmlns:a16="http://schemas.microsoft.com/office/drawing/2014/main" id="{2CFDAF3C-6B70-C145-C643-A681C613FA60}"/>
              </a:ext>
            </a:extLst>
          </p:cNvPr>
          <p:cNvSpPr/>
          <p:nvPr/>
        </p:nvSpPr>
        <p:spPr>
          <a:xfrm>
            <a:off x="67525" y="346364"/>
            <a:ext cx="8823991" cy="45080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4" name="Imagen 13">
            <a:extLst>
              <a:ext uri="{FF2B5EF4-FFF2-40B4-BE49-F238E27FC236}">
                <a16:creationId xmlns:a16="http://schemas.microsoft.com/office/drawing/2014/main" id="{1315B571-E457-4C7B-7FA9-AE829CD90EA1}"/>
              </a:ext>
            </a:extLst>
          </p:cNvPr>
          <p:cNvPicPr>
            <a:picLocks noChangeAspect="1"/>
          </p:cNvPicPr>
          <p:nvPr/>
        </p:nvPicPr>
        <p:blipFill rotWithShape="1">
          <a:blip r:embed="rId4"/>
          <a:srcRect l="16343" t="24146" r="43333" b="13101"/>
          <a:stretch/>
        </p:blipFill>
        <p:spPr>
          <a:xfrm>
            <a:off x="330711" y="828291"/>
            <a:ext cx="3687170" cy="3227696"/>
          </a:xfrm>
          <a:prstGeom prst="rect">
            <a:avLst/>
          </a:prstGeom>
        </p:spPr>
      </p:pic>
      <p:sp>
        <p:nvSpPr>
          <p:cNvPr id="16" name="CuadroTexto 15">
            <a:extLst>
              <a:ext uri="{FF2B5EF4-FFF2-40B4-BE49-F238E27FC236}">
                <a16:creationId xmlns:a16="http://schemas.microsoft.com/office/drawing/2014/main" id="{89BBDADB-327A-50C3-A9C0-1665785765EA}"/>
              </a:ext>
            </a:extLst>
          </p:cNvPr>
          <p:cNvSpPr txBox="1"/>
          <p:nvPr/>
        </p:nvSpPr>
        <p:spPr>
          <a:xfrm>
            <a:off x="252484" y="4131545"/>
            <a:ext cx="3900119" cy="276999"/>
          </a:xfrm>
          <a:prstGeom prst="rect">
            <a:avLst/>
          </a:prstGeom>
          <a:noFill/>
        </p:spPr>
        <p:txBody>
          <a:bodyPr wrap="square">
            <a:spAutoFit/>
          </a:bodyPr>
          <a:lstStyle/>
          <a:p>
            <a:r>
              <a:rPr lang="es-AR" sz="1200" dirty="0">
                <a:latin typeface="Zilla Slab" panose="020B0604020202020204" charset="0"/>
                <a:ea typeface="Zilla Slab" panose="020B0604020202020204" charset="0"/>
              </a:rPr>
              <a:t>https://www.nature.com/articles/d41586-019-02857-1</a:t>
            </a:r>
          </a:p>
        </p:txBody>
      </p:sp>
      <p:pic>
        <p:nvPicPr>
          <p:cNvPr id="18" name="Imagen 17">
            <a:extLst>
              <a:ext uri="{FF2B5EF4-FFF2-40B4-BE49-F238E27FC236}">
                <a16:creationId xmlns:a16="http://schemas.microsoft.com/office/drawing/2014/main" id="{82C96411-99AD-9F72-FD0C-5755FE9F727B}"/>
              </a:ext>
            </a:extLst>
          </p:cNvPr>
          <p:cNvPicPr>
            <a:picLocks noChangeAspect="1"/>
          </p:cNvPicPr>
          <p:nvPr/>
        </p:nvPicPr>
        <p:blipFill rotWithShape="1">
          <a:blip r:embed="rId5"/>
          <a:srcRect l="27761" t="20433" r="26045" b="52504"/>
          <a:stretch/>
        </p:blipFill>
        <p:spPr>
          <a:xfrm>
            <a:off x="4040610" y="485477"/>
            <a:ext cx="4901143" cy="1615132"/>
          </a:xfrm>
          <a:prstGeom prst="rect">
            <a:avLst/>
          </a:prstGeom>
        </p:spPr>
      </p:pic>
      <p:sp>
        <p:nvSpPr>
          <p:cNvPr id="20" name="CuadroTexto 19">
            <a:extLst>
              <a:ext uri="{FF2B5EF4-FFF2-40B4-BE49-F238E27FC236}">
                <a16:creationId xmlns:a16="http://schemas.microsoft.com/office/drawing/2014/main" id="{9D6F4517-9C5E-8833-C9B1-C8E409FE7256}"/>
              </a:ext>
            </a:extLst>
          </p:cNvPr>
          <p:cNvSpPr txBox="1"/>
          <p:nvPr/>
        </p:nvSpPr>
        <p:spPr>
          <a:xfrm>
            <a:off x="4152603" y="1648865"/>
            <a:ext cx="4609530" cy="861774"/>
          </a:xfrm>
          <a:prstGeom prst="rect">
            <a:avLst/>
          </a:prstGeom>
          <a:noFill/>
        </p:spPr>
        <p:txBody>
          <a:bodyPr wrap="square">
            <a:spAutoFit/>
          </a:bodyPr>
          <a:lstStyle/>
          <a:p>
            <a:r>
              <a:rPr lang="en-US" sz="1000" b="1" i="0" dirty="0">
                <a:solidFill>
                  <a:srgbClr val="2E2E2E"/>
                </a:solidFill>
                <a:effectLst/>
                <a:latin typeface="Zilla Slab" panose="020B0604020202020204" charset="0"/>
                <a:ea typeface="Zilla Slab" panose="020B0604020202020204" charset="0"/>
              </a:rPr>
              <a:t>Conclusion and implications</a:t>
            </a:r>
            <a:r>
              <a:rPr lang="en-US" sz="1000" b="0" i="1" dirty="0">
                <a:solidFill>
                  <a:srgbClr val="2E2E2E"/>
                </a:solidFill>
                <a:effectLst/>
                <a:latin typeface="Zilla Slab" panose="020B0604020202020204" charset="0"/>
                <a:ea typeface="Zilla Slab" panose="020B0604020202020204" charset="0"/>
              </a:rPr>
              <a:t>  </a:t>
            </a:r>
            <a:r>
              <a:rPr lang="en-US" sz="1000" b="0" i="0" dirty="0">
                <a:solidFill>
                  <a:srgbClr val="2E2E2E"/>
                </a:solidFill>
                <a:effectLst/>
                <a:latin typeface="Zilla Slab" panose="020B0604020202020204" charset="0"/>
                <a:ea typeface="Zilla Slab" panose="020B0604020202020204" charset="0"/>
              </a:rPr>
              <a:t>Plan S must demonstrate that it will encourage at a regional and global level the advancement of non-commercial open access initiatives. Latin America should invest and promote open nonprofit scholarly-led infrastructures, allowing the academy to regain control of scholarly communications.</a:t>
            </a:r>
            <a:endParaRPr lang="es-AR" sz="1000" dirty="0">
              <a:latin typeface="Zilla Slab" panose="020B0604020202020204" charset="0"/>
              <a:ea typeface="Zilla Slab" panose="020B0604020202020204" charset="0"/>
            </a:endParaRPr>
          </a:p>
        </p:txBody>
      </p:sp>
      <p:sp>
        <p:nvSpPr>
          <p:cNvPr id="22" name="CuadroTexto 21">
            <a:extLst>
              <a:ext uri="{FF2B5EF4-FFF2-40B4-BE49-F238E27FC236}">
                <a16:creationId xmlns:a16="http://schemas.microsoft.com/office/drawing/2014/main" id="{B2D55A89-E0EF-FEE7-2F4A-A42CEB6A9545}"/>
              </a:ext>
            </a:extLst>
          </p:cNvPr>
          <p:cNvSpPr txBox="1"/>
          <p:nvPr/>
        </p:nvSpPr>
        <p:spPr>
          <a:xfrm>
            <a:off x="4512883" y="2476285"/>
            <a:ext cx="3882944" cy="276999"/>
          </a:xfrm>
          <a:prstGeom prst="rect">
            <a:avLst/>
          </a:prstGeom>
          <a:noFill/>
        </p:spPr>
        <p:txBody>
          <a:bodyPr wrap="square">
            <a:spAutoFit/>
          </a:bodyPr>
          <a:lstStyle/>
          <a:p>
            <a:r>
              <a:rPr lang="es-AR" sz="1200" dirty="0">
                <a:latin typeface="Zilla Slab" panose="020B0604020202020204" charset="0"/>
                <a:ea typeface="Zilla Slab" panose="020B0604020202020204" charset="0"/>
              </a:rPr>
              <a:t>https://src-online.ca/index.php/src/article/view/347</a:t>
            </a:r>
          </a:p>
        </p:txBody>
      </p:sp>
      <p:pic>
        <p:nvPicPr>
          <p:cNvPr id="24" name="Imagen 23">
            <a:extLst>
              <a:ext uri="{FF2B5EF4-FFF2-40B4-BE49-F238E27FC236}">
                <a16:creationId xmlns:a16="http://schemas.microsoft.com/office/drawing/2014/main" id="{DB457DF3-5E29-32F9-5C58-C90CB33289C3}"/>
              </a:ext>
            </a:extLst>
          </p:cNvPr>
          <p:cNvPicPr>
            <a:picLocks noChangeAspect="1"/>
          </p:cNvPicPr>
          <p:nvPr/>
        </p:nvPicPr>
        <p:blipFill rotWithShape="1">
          <a:blip r:embed="rId6"/>
          <a:srcRect l="19775" t="34892" r="34627" b="16982"/>
          <a:stretch/>
        </p:blipFill>
        <p:spPr>
          <a:xfrm>
            <a:off x="4721229" y="2815931"/>
            <a:ext cx="3429267" cy="2035954"/>
          </a:xfrm>
          <a:prstGeom prst="rect">
            <a:avLst/>
          </a:prstGeom>
        </p:spPr>
      </p:pic>
      <p:sp>
        <p:nvSpPr>
          <p:cNvPr id="26" name="CuadroTexto 25">
            <a:extLst>
              <a:ext uri="{FF2B5EF4-FFF2-40B4-BE49-F238E27FC236}">
                <a16:creationId xmlns:a16="http://schemas.microsoft.com/office/drawing/2014/main" id="{54CEB515-1374-1632-6114-2428A30638B8}"/>
              </a:ext>
            </a:extLst>
          </p:cNvPr>
          <p:cNvSpPr txBox="1"/>
          <p:nvPr/>
        </p:nvSpPr>
        <p:spPr>
          <a:xfrm>
            <a:off x="4721229" y="4881890"/>
            <a:ext cx="4609530" cy="261610"/>
          </a:xfrm>
          <a:prstGeom prst="rect">
            <a:avLst/>
          </a:prstGeom>
          <a:noFill/>
        </p:spPr>
        <p:txBody>
          <a:bodyPr wrap="square">
            <a:spAutoFit/>
          </a:bodyPr>
          <a:lstStyle/>
          <a:p>
            <a:r>
              <a:rPr lang="es-AR" sz="1100" dirty="0">
                <a:latin typeface="Zilla Slab" panose="020B0604020202020204" charset="0"/>
                <a:ea typeface="Zilla Slab" panose="020B0604020202020204" charset="0"/>
              </a:rPr>
              <a:t>http://ojs.revistacts.net/index.php/CTS/article/view/167</a:t>
            </a:r>
          </a:p>
        </p:txBody>
      </p:sp>
    </p:spTree>
    <p:extLst>
      <p:ext uri="{BB962C8B-B14F-4D97-AF65-F5344CB8AC3E}">
        <p14:creationId xmlns:p14="http://schemas.microsoft.com/office/powerpoint/2010/main" val="38172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20" grpId="0"/>
      <p:bldP spid="22" grpId="0"/>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3F76DE2-901D-9D3F-E574-B96B568B3E60}"/>
              </a:ext>
            </a:extLst>
          </p:cNvPr>
          <p:cNvPicPr>
            <a:picLocks noChangeAspect="1"/>
          </p:cNvPicPr>
          <p:nvPr/>
        </p:nvPicPr>
        <p:blipFill rotWithShape="1">
          <a:blip r:embed="rId2"/>
          <a:srcRect l="18823" t="19738" r="40588" b="21046"/>
          <a:stretch/>
        </p:blipFill>
        <p:spPr>
          <a:xfrm>
            <a:off x="6724" y="0"/>
            <a:ext cx="3711388" cy="3045760"/>
          </a:xfrm>
          <a:prstGeom prst="rect">
            <a:avLst/>
          </a:prstGeom>
        </p:spPr>
      </p:pic>
      <p:sp>
        <p:nvSpPr>
          <p:cNvPr id="7" name="CuadroTexto 6">
            <a:extLst>
              <a:ext uri="{FF2B5EF4-FFF2-40B4-BE49-F238E27FC236}">
                <a16:creationId xmlns:a16="http://schemas.microsoft.com/office/drawing/2014/main" id="{5100B339-8AE8-0297-1148-8EC1F8720E56}"/>
              </a:ext>
            </a:extLst>
          </p:cNvPr>
          <p:cNvSpPr txBox="1"/>
          <p:nvPr/>
        </p:nvSpPr>
        <p:spPr>
          <a:xfrm>
            <a:off x="0" y="4835723"/>
            <a:ext cx="8955741"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https://www.researchprofessionalnews.com/rr-news-europe-views-of-europe-2023-6-diamond-is-for-everyone/</a:t>
            </a:r>
          </a:p>
        </p:txBody>
      </p:sp>
      <p:sp>
        <p:nvSpPr>
          <p:cNvPr id="3" name="CuadroTexto 2">
            <a:extLst>
              <a:ext uri="{FF2B5EF4-FFF2-40B4-BE49-F238E27FC236}">
                <a16:creationId xmlns:a16="http://schemas.microsoft.com/office/drawing/2014/main" id="{5ED34CD4-FAE5-3D3F-C66B-B42E8BBDB065}"/>
              </a:ext>
            </a:extLst>
          </p:cNvPr>
          <p:cNvSpPr txBox="1"/>
          <p:nvPr/>
        </p:nvSpPr>
        <p:spPr>
          <a:xfrm>
            <a:off x="-10084" y="3349878"/>
            <a:ext cx="3781984" cy="1384995"/>
          </a:xfrm>
          <a:prstGeom prst="rect">
            <a:avLst/>
          </a:prstGeom>
          <a:noFill/>
        </p:spPr>
        <p:txBody>
          <a:bodyPr wrap="square">
            <a:spAutoFit/>
          </a:bodyPr>
          <a:lstStyle/>
          <a:p>
            <a:r>
              <a:rPr lang="en-US" b="0" i="0" dirty="0">
                <a:solidFill>
                  <a:schemeClr val="tx1"/>
                </a:solidFill>
                <a:effectLst/>
                <a:latin typeface="Zilla Slab" panose="020B0604020202020204" charset="0"/>
                <a:ea typeface="Zilla Slab" panose="020B0604020202020204" charset="0"/>
              </a:rPr>
              <a:t>Caroline Sutton, chief executive of the trade association STM, was quoted as saying that the conclusions “support a move that would </a:t>
            </a:r>
            <a:r>
              <a:rPr lang="en-US" b="1" i="0" dirty="0">
                <a:solidFill>
                  <a:schemeClr val="tx1"/>
                </a:solidFill>
                <a:effectLst/>
                <a:latin typeface="Zilla Slab" panose="020B0604020202020204" charset="0"/>
                <a:ea typeface="Zilla Slab" panose="020B0604020202020204" charset="0"/>
              </a:rPr>
              <a:t>abolish an industry</a:t>
            </a:r>
            <a:r>
              <a:rPr lang="en-US" b="0" i="0" dirty="0">
                <a:solidFill>
                  <a:schemeClr val="tx1"/>
                </a:solidFill>
                <a:effectLst/>
                <a:latin typeface="Zilla Slab" panose="020B0604020202020204" charset="0"/>
                <a:ea typeface="Zilla Slab" panose="020B0604020202020204" charset="0"/>
              </a:rPr>
              <a:t>” and “usher in a state-defined system that could stymie academic freedom”. </a:t>
            </a:r>
            <a:endParaRPr lang="es-AR" dirty="0">
              <a:solidFill>
                <a:schemeClr val="tx1"/>
              </a:solidFill>
              <a:latin typeface="Zilla Slab" panose="020B0604020202020204" charset="0"/>
              <a:ea typeface="Zilla Slab" panose="020B0604020202020204" charset="0"/>
            </a:endParaRPr>
          </a:p>
        </p:txBody>
      </p:sp>
      <p:sp>
        <p:nvSpPr>
          <p:cNvPr id="6" name="CuadroTexto 5">
            <a:extLst>
              <a:ext uri="{FF2B5EF4-FFF2-40B4-BE49-F238E27FC236}">
                <a16:creationId xmlns:a16="http://schemas.microsoft.com/office/drawing/2014/main" id="{D06F7060-8A59-0DF4-FE83-B57A76A2FACC}"/>
              </a:ext>
            </a:extLst>
          </p:cNvPr>
          <p:cNvSpPr txBox="1"/>
          <p:nvPr/>
        </p:nvSpPr>
        <p:spPr>
          <a:xfrm>
            <a:off x="4005543" y="248651"/>
            <a:ext cx="4582084" cy="738664"/>
          </a:xfrm>
          <a:prstGeom prst="rect">
            <a:avLst/>
          </a:prstGeom>
          <a:noFill/>
        </p:spPr>
        <p:txBody>
          <a:bodyPr wrap="square">
            <a:spAutoFit/>
          </a:bodyPr>
          <a:lstStyle/>
          <a:p>
            <a:r>
              <a:rPr lang="en-US" b="0" i="0" dirty="0">
                <a:solidFill>
                  <a:schemeClr val="tx1"/>
                </a:solidFill>
                <a:effectLst/>
                <a:latin typeface="Zilla Slab" panose="020B0604020202020204" charset="0"/>
                <a:ea typeface="Zilla Slab" panose="020B0604020202020204" charset="0"/>
              </a:rPr>
              <a:t>ownership and control of content-related elements by the academic community entail </a:t>
            </a:r>
            <a:r>
              <a:rPr lang="en-US" dirty="0">
                <a:solidFill>
                  <a:schemeClr val="lt1"/>
                </a:solidFill>
                <a:highlight>
                  <a:srgbClr val="EA2629"/>
                </a:highlight>
                <a:latin typeface="Zilla Slab" panose="020B0604020202020204" charset="0"/>
                <a:ea typeface="Zilla Slab" panose="020B0604020202020204" charset="0"/>
              </a:rPr>
              <a:t>responsibilities</a:t>
            </a:r>
            <a:r>
              <a:rPr lang="en-US" b="0" i="0" dirty="0">
                <a:solidFill>
                  <a:schemeClr val="tx1"/>
                </a:solidFill>
                <a:effectLst/>
                <a:latin typeface="Zilla Slab" panose="020B0604020202020204" charset="0"/>
                <a:ea typeface="Zilla Slab" panose="020B0604020202020204" charset="0"/>
              </a:rPr>
              <a:t> that require </a:t>
            </a:r>
            <a:r>
              <a:rPr lang="en-US" b="1" i="0" dirty="0" err="1">
                <a:solidFill>
                  <a:schemeClr val="tx1"/>
                </a:solidFill>
                <a:effectLst/>
                <a:latin typeface="Zilla Slab" panose="020B0604020202020204" charset="0"/>
                <a:ea typeface="Zilla Slab" panose="020B0604020202020204" charset="0"/>
              </a:rPr>
              <a:t>organisation</a:t>
            </a:r>
            <a:r>
              <a:rPr lang="en-US" b="0" i="0" dirty="0">
                <a:solidFill>
                  <a:schemeClr val="tx1"/>
                </a:solidFill>
                <a:effectLst/>
                <a:latin typeface="Zilla Slab" panose="020B0604020202020204" charset="0"/>
                <a:ea typeface="Zilla Slab" panose="020B0604020202020204" charset="0"/>
              </a:rPr>
              <a:t> on an international scale</a:t>
            </a:r>
            <a:endParaRPr lang="es-AR" dirty="0">
              <a:solidFill>
                <a:schemeClr val="tx1"/>
              </a:solidFill>
              <a:latin typeface="Zilla Slab" panose="020B0604020202020204" charset="0"/>
              <a:ea typeface="Zilla Slab" panose="020B0604020202020204" charset="0"/>
            </a:endParaRPr>
          </a:p>
        </p:txBody>
      </p:sp>
      <p:sp>
        <p:nvSpPr>
          <p:cNvPr id="9" name="CuadroTexto 8">
            <a:extLst>
              <a:ext uri="{FF2B5EF4-FFF2-40B4-BE49-F238E27FC236}">
                <a16:creationId xmlns:a16="http://schemas.microsoft.com/office/drawing/2014/main" id="{EBCD6A68-B5B6-1EA7-E109-82B13B45C197}"/>
              </a:ext>
            </a:extLst>
          </p:cNvPr>
          <p:cNvSpPr txBox="1"/>
          <p:nvPr/>
        </p:nvSpPr>
        <p:spPr>
          <a:xfrm>
            <a:off x="4072778" y="1048870"/>
            <a:ext cx="4582084" cy="738664"/>
          </a:xfrm>
          <a:prstGeom prst="rect">
            <a:avLst/>
          </a:prstGeom>
          <a:noFill/>
        </p:spPr>
        <p:txBody>
          <a:bodyPr wrap="square">
            <a:spAutoFit/>
          </a:bodyPr>
          <a:lstStyle/>
          <a:p>
            <a:r>
              <a:rPr lang="en-US" b="0" i="0" dirty="0">
                <a:solidFill>
                  <a:schemeClr val="tx1"/>
                </a:solidFill>
                <a:effectLst/>
                <a:latin typeface="Zilla Slab" panose="020B0604020202020204" charset="0"/>
                <a:ea typeface="Zilla Slab" panose="020B0604020202020204" charset="0"/>
              </a:rPr>
              <a:t>Scholarly disciplines need to develop </a:t>
            </a:r>
            <a:r>
              <a:rPr lang="en-US" b="1" i="0" dirty="0">
                <a:solidFill>
                  <a:schemeClr val="tx1"/>
                </a:solidFill>
                <a:effectLst/>
                <a:latin typeface="Zilla Slab" panose="020B0604020202020204" charset="0"/>
                <a:ea typeface="Zilla Slab" panose="020B0604020202020204" charset="0"/>
              </a:rPr>
              <a:t>common guidelines </a:t>
            </a:r>
            <a:r>
              <a:rPr lang="en-US" b="0" i="0" dirty="0">
                <a:solidFill>
                  <a:schemeClr val="tx1"/>
                </a:solidFill>
                <a:effectLst/>
                <a:latin typeface="Zilla Slab" panose="020B0604020202020204" charset="0"/>
                <a:ea typeface="Zilla Slab" panose="020B0604020202020204" charset="0"/>
              </a:rPr>
              <a:t>for reviewing and editorial </a:t>
            </a:r>
            <a:r>
              <a:rPr lang="en-US" dirty="0">
                <a:solidFill>
                  <a:schemeClr val="lt1"/>
                </a:solidFill>
                <a:highlight>
                  <a:srgbClr val="EA2629"/>
                </a:highlight>
                <a:latin typeface="Zilla Slab" panose="020B0604020202020204" charset="0"/>
                <a:ea typeface="Zilla Slab" panose="020B0604020202020204" charset="0"/>
              </a:rPr>
              <a:t>policies</a:t>
            </a:r>
            <a:r>
              <a:rPr lang="en-US" b="0" i="0" dirty="0">
                <a:solidFill>
                  <a:schemeClr val="tx1"/>
                </a:solidFill>
                <a:effectLst/>
                <a:latin typeface="Zilla Slab" panose="020B0604020202020204" charset="0"/>
                <a:ea typeface="Zilla Slab" panose="020B0604020202020204" charset="0"/>
              </a:rPr>
              <a:t> that provide trusted and </a:t>
            </a:r>
            <a:r>
              <a:rPr lang="en-US" b="1" i="0" dirty="0">
                <a:solidFill>
                  <a:schemeClr val="tx1"/>
                </a:solidFill>
                <a:effectLst/>
                <a:latin typeface="Zilla Slab" panose="020B0604020202020204" charset="0"/>
                <a:ea typeface="Zilla Slab" panose="020B0604020202020204" charset="0"/>
              </a:rPr>
              <a:t>shared international standards</a:t>
            </a:r>
            <a:r>
              <a:rPr lang="en-US" b="0" i="0" dirty="0">
                <a:solidFill>
                  <a:schemeClr val="tx1"/>
                </a:solidFill>
                <a:effectLst/>
                <a:latin typeface="Zilla Slab" panose="020B0604020202020204" charset="0"/>
                <a:ea typeface="Zilla Slab" panose="020B0604020202020204" charset="0"/>
              </a:rPr>
              <a:t>. </a:t>
            </a:r>
            <a:endParaRPr lang="es-AR" dirty="0">
              <a:solidFill>
                <a:schemeClr val="tx1"/>
              </a:solidFill>
              <a:latin typeface="Zilla Slab" panose="020B0604020202020204" charset="0"/>
              <a:ea typeface="Zilla Slab" panose="020B0604020202020204" charset="0"/>
            </a:endParaRPr>
          </a:p>
        </p:txBody>
      </p:sp>
      <p:sp>
        <p:nvSpPr>
          <p:cNvPr id="11" name="CuadroTexto 10">
            <a:extLst>
              <a:ext uri="{FF2B5EF4-FFF2-40B4-BE49-F238E27FC236}">
                <a16:creationId xmlns:a16="http://schemas.microsoft.com/office/drawing/2014/main" id="{0EDFC3FB-1723-81F5-5C79-E9286C73D7F1}"/>
              </a:ext>
            </a:extLst>
          </p:cNvPr>
          <p:cNvSpPr txBox="1"/>
          <p:nvPr/>
        </p:nvSpPr>
        <p:spPr>
          <a:xfrm>
            <a:off x="4173631" y="1823171"/>
            <a:ext cx="4582084" cy="738664"/>
          </a:xfrm>
          <a:prstGeom prst="rect">
            <a:avLst/>
          </a:prstGeom>
          <a:noFill/>
        </p:spPr>
        <p:txBody>
          <a:bodyPr wrap="square">
            <a:spAutoFit/>
          </a:bodyPr>
          <a:lstStyle/>
          <a:p>
            <a:r>
              <a:rPr lang="en-US" b="0" i="0" dirty="0">
                <a:solidFill>
                  <a:schemeClr val="tx1"/>
                </a:solidFill>
                <a:effectLst/>
                <a:latin typeface="Zilla Slab" panose="020B0604020202020204" charset="0"/>
                <a:ea typeface="Zilla Slab" panose="020B0604020202020204" charset="0"/>
              </a:rPr>
              <a:t>the academic community’s ownership of journals needs to be </a:t>
            </a:r>
            <a:r>
              <a:rPr lang="en-US" b="1" i="0" dirty="0">
                <a:solidFill>
                  <a:schemeClr val="tx1"/>
                </a:solidFill>
                <a:effectLst/>
                <a:latin typeface="Zilla Slab" panose="020B0604020202020204" charset="0"/>
                <a:ea typeface="Zilla Slab" panose="020B0604020202020204" charset="0"/>
              </a:rPr>
              <a:t>legally anchored</a:t>
            </a:r>
            <a:r>
              <a:rPr lang="en-US" b="0" i="0" dirty="0">
                <a:solidFill>
                  <a:schemeClr val="tx1"/>
                </a:solidFill>
                <a:effectLst/>
                <a:latin typeface="Zilla Slab" panose="020B0604020202020204" charset="0"/>
                <a:ea typeface="Zilla Slab" panose="020B0604020202020204" charset="0"/>
              </a:rPr>
              <a:t>, and sustainable </a:t>
            </a:r>
            <a:r>
              <a:rPr lang="en-US" b="1" i="0" dirty="0">
                <a:solidFill>
                  <a:schemeClr val="tx1"/>
                </a:solidFill>
                <a:effectLst/>
                <a:latin typeface="Zilla Slab" panose="020B0604020202020204" charset="0"/>
                <a:ea typeface="Zilla Slab" panose="020B0604020202020204" charset="0"/>
              </a:rPr>
              <a:t>governance</a:t>
            </a:r>
            <a:r>
              <a:rPr lang="en-US" b="0" i="0" dirty="0">
                <a:solidFill>
                  <a:schemeClr val="tx1"/>
                </a:solidFill>
                <a:effectLst/>
                <a:latin typeface="Zilla Slab" panose="020B0604020202020204" charset="0"/>
                <a:ea typeface="Zilla Slab" panose="020B0604020202020204" charset="0"/>
              </a:rPr>
              <a:t> models have to be </a:t>
            </a:r>
            <a:r>
              <a:rPr lang="en-US" dirty="0">
                <a:solidFill>
                  <a:schemeClr val="lt1"/>
                </a:solidFill>
                <a:highlight>
                  <a:srgbClr val="EA2629"/>
                </a:highlight>
                <a:latin typeface="Zilla Slab" panose="020B0604020202020204" charset="0"/>
                <a:ea typeface="Zilla Slab" panose="020B0604020202020204" charset="0"/>
              </a:rPr>
              <a:t>developed</a:t>
            </a:r>
            <a:r>
              <a:rPr lang="en-US" b="0" i="0" dirty="0">
                <a:solidFill>
                  <a:schemeClr val="tx1"/>
                </a:solidFill>
                <a:effectLst/>
                <a:latin typeface="Zilla Slab" panose="020B0604020202020204" charset="0"/>
                <a:ea typeface="Zilla Slab" panose="020B0604020202020204" charset="0"/>
              </a:rPr>
              <a:t> and adopted</a:t>
            </a:r>
            <a:endParaRPr lang="es-AR" dirty="0">
              <a:solidFill>
                <a:schemeClr val="tx1"/>
              </a:solidFill>
              <a:latin typeface="Zilla Slab" panose="020B0604020202020204" charset="0"/>
              <a:ea typeface="Zilla Slab" panose="020B0604020202020204" charset="0"/>
            </a:endParaRPr>
          </a:p>
        </p:txBody>
      </p:sp>
      <p:sp>
        <p:nvSpPr>
          <p:cNvPr id="13" name="CuadroTexto 12">
            <a:extLst>
              <a:ext uri="{FF2B5EF4-FFF2-40B4-BE49-F238E27FC236}">
                <a16:creationId xmlns:a16="http://schemas.microsoft.com/office/drawing/2014/main" id="{6A3C9687-41E1-4E4E-A62C-165B5315CC22}"/>
              </a:ext>
            </a:extLst>
          </p:cNvPr>
          <p:cNvSpPr txBox="1"/>
          <p:nvPr/>
        </p:nvSpPr>
        <p:spPr>
          <a:xfrm>
            <a:off x="4032439" y="2597472"/>
            <a:ext cx="4582084" cy="1169551"/>
          </a:xfrm>
          <a:prstGeom prst="rect">
            <a:avLst/>
          </a:prstGeom>
          <a:noFill/>
        </p:spPr>
        <p:txBody>
          <a:bodyPr wrap="square">
            <a:spAutoFit/>
          </a:bodyPr>
          <a:lstStyle/>
          <a:p>
            <a:r>
              <a:rPr lang="en-US" b="1" i="0" dirty="0">
                <a:solidFill>
                  <a:schemeClr val="tx1"/>
                </a:solidFill>
                <a:effectLst/>
                <a:latin typeface="Zilla Slab" panose="020B0604020202020204" charset="0"/>
                <a:ea typeface="Zilla Slab" panose="020B0604020202020204" charset="0"/>
              </a:rPr>
              <a:t>Technical standards </a:t>
            </a:r>
            <a:r>
              <a:rPr lang="en-US" b="0" i="0" dirty="0">
                <a:solidFill>
                  <a:schemeClr val="tx1"/>
                </a:solidFill>
                <a:effectLst/>
                <a:latin typeface="Zilla Slab" panose="020B0604020202020204" charset="0"/>
                <a:ea typeface="Zilla Slab" panose="020B0604020202020204" charset="0"/>
              </a:rPr>
              <a:t>for </a:t>
            </a:r>
            <a:r>
              <a:rPr lang="en-US" dirty="0">
                <a:solidFill>
                  <a:schemeClr val="lt1"/>
                </a:solidFill>
                <a:highlight>
                  <a:srgbClr val="EA2629"/>
                </a:highlight>
                <a:latin typeface="Zilla Slab" panose="020B0604020202020204" charset="0"/>
                <a:ea typeface="Zilla Slab" panose="020B0604020202020204" charset="0"/>
              </a:rPr>
              <a:t>platforms, submission systems and metadata</a:t>
            </a:r>
            <a:r>
              <a:rPr lang="en-US" b="0" i="0" dirty="0">
                <a:solidFill>
                  <a:schemeClr val="tx1"/>
                </a:solidFill>
                <a:effectLst/>
                <a:latin typeface="Zilla Slab" panose="020B0604020202020204" charset="0"/>
                <a:ea typeface="Zilla Slab" panose="020B0604020202020204" charset="0"/>
              </a:rPr>
              <a:t> must be agreed. International collaborative </a:t>
            </a:r>
            <a:r>
              <a:rPr lang="en-US" b="1" i="0" dirty="0">
                <a:solidFill>
                  <a:schemeClr val="tx1"/>
                </a:solidFill>
                <a:effectLst/>
                <a:latin typeface="Zilla Slab" panose="020B0604020202020204" charset="0"/>
                <a:ea typeface="Zilla Slab" panose="020B0604020202020204" charset="0"/>
              </a:rPr>
              <a:t>financing mechanisms </a:t>
            </a:r>
            <a:r>
              <a:rPr lang="en-US" b="0" i="0" dirty="0">
                <a:solidFill>
                  <a:schemeClr val="tx1"/>
                </a:solidFill>
                <a:effectLst/>
                <a:latin typeface="Zilla Slab" panose="020B0604020202020204" charset="0"/>
                <a:ea typeface="Zilla Slab" panose="020B0604020202020204" charset="0"/>
              </a:rPr>
              <a:t>must be developed and public-private publishing partnerships must be negotiated and concluded.</a:t>
            </a:r>
            <a:endParaRPr lang="es-AR" dirty="0">
              <a:solidFill>
                <a:schemeClr val="tx1"/>
              </a:solidFill>
              <a:latin typeface="Zilla Slab" panose="020B0604020202020204" charset="0"/>
              <a:ea typeface="Zilla Slab" panose="020B0604020202020204" charset="0"/>
            </a:endParaRPr>
          </a:p>
        </p:txBody>
      </p:sp>
      <p:pic>
        <p:nvPicPr>
          <p:cNvPr id="1026" name="Picture 2">
            <a:extLst>
              <a:ext uri="{FF2B5EF4-FFF2-40B4-BE49-F238E27FC236}">
                <a16:creationId xmlns:a16="http://schemas.microsoft.com/office/drawing/2014/main" id="{60A8E6DE-30C5-41EF-06E9-A4C3985F5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687" y="3963842"/>
            <a:ext cx="924935" cy="41629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22AD44BB-4DEB-84A5-3DC8-AE2AFF53CE8C}"/>
              </a:ext>
            </a:extLst>
          </p:cNvPr>
          <p:cNvSpPr txBox="1"/>
          <p:nvPr/>
        </p:nvSpPr>
        <p:spPr>
          <a:xfrm>
            <a:off x="3771900" y="4380141"/>
            <a:ext cx="2205318"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https://diamasproject.eu/</a:t>
            </a:r>
          </a:p>
        </p:txBody>
      </p:sp>
      <p:pic>
        <p:nvPicPr>
          <p:cNvPr id="1028" name="Picture 4">
            <a:extLst>
              <a:ext uri="{FF2B5EF4-FFF2-40B4-BE49-F238E27FC236}">
                <a16:creationId xmlns:a16="http://schemas.microsoft.com/office/drawing/2014/main" id="{B14155CF-28A8-AEB0-C0BB-3E56DF633C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2206"/>
          <a:stretch/>
        </p:blipFill>
        <p:spPr bwMode="auto">
          <a:xfrm>
            <a:off x="6363820" y="3793272"/>
            <a:ext cx="1801906" cy="729156"/>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741969B9-3365-3E4C-DD2D-3B1C314C03AD}"/>
              </a:ext>
            </a:extLst>
          </p:cNvPr>
          <p:cNvSpPr txBox="1"/>
          <p:nvPr/>
        </p:nvSpPr>
        <p:spPr>
          <a:xfrm>
            <a:off x="5873003" y="4403618"/>
            <a:ext cx="4585446"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https://operas-eu.org/projects/craft-oa/</a:t>
            </a:r>
          </a:p>
        </p:txBody>
      </p:sp>
      <p:sp>
        <p:nvSpPr>
          <p:cNvPr id="18" name="CuadroTexto 17">
            <a:extLst>
              <a:ext uri="{FF2B5EF4-FFF2-40B4-BE49-F238E27FC236}">
                <a16:creationId xmlns:a16="http://schemas.microsoft.com/office/drawing/2014/main" id="{7978CE44-9033-49F4-46AB-AC63453F0515}"/>
              </a:ext>
            </a:extLst>
          </p:cNvPr>
          <p:cNvSpPr txBox="1"/>
          <p:nvPr/>
        </p:nvSpPr>
        <p:spPr>
          <a:xfrm>
            <a:off x="4770344" y="3713984"/>
            <a:ext cx="2205318" cy="307777"/>
          </a:xfrm>
          <a:prstGeom prst="rect">
            <a:avLst/>
          </a:prstGeom>
          <a:noFill/>
        </p:spPr>
        <p:txBody>
          <a:bodyPr wrap="square">
            <a:spAutoFit/>
          </a:bodyPr>
          <a:lstStyle/>
          <a:p>
            <a:r>
              <a:rPr lang="es-AR" u="sng" dirty="0">
                <a:latin typeface="Zilla Slab" panose="020B0604020202020204" charset="0"/>
                <a:ea typeface="Zilla Slab" panose="020B0604020202020204" charset="0"/>
              </a:rPr>
              <a:t>Proyectos Diamante EU</a:t>
            </a:r>
          </a:p>
        </p:txBody>
      </p:sp>
      <p:sp>
        <p:nvSpPr>
          <p:cNvPr id="4" name="CuadroTexto 3">
            <a:extLst>
              <a:ext uri="{FF2B5EF4-FFF2-40B4-BE49-F238E27FC236}">
                <a16:creationId xmlns:a16="http://schemas.microsoft.com/office/drawing/2014/main" id="{5997E566-C65F-F150-D019-9DBB50A71B9B}"/>
              </a:ext>
            </a:extLst>
          </p:cNvPr>
          <p:cNvSpPr txBox="1"/>
          <p:nvPr/>
        </p:nvSpPr>
        <p:spPr>
          <a:xfrm>
            <a:off x="6724" y="4656997"/>
            <a:ext cx="5241850" cy="261610"/>
          </a:xfrm>
          <a:prstGeom prst="rect">
            <a:avLst/>
          </a:prstGeom>
          <a:noFill/>
        </p:spPr>
        <p:txBody>
          <a:bodyPr wrap="square">
            <a:spAutoFit/>
          </a:bodyPr>
          <a:lstStyle/>
          <a:p>
            <a:r>
              <a:rPr lang="es-AR" sz="1100" dirty="0">
                <a:latin typeface="Zilla Slab" panose="020B0604020202020204" charset="0"/>
                <a:ea typeface="Zilla Slab" panose="020B0604020202020204" charset="0"/>
              </a:rPr>
              <a:t>https://www.argentina.gob.ar/ciencia/financiamiento/programa-diamante</a:t>
            </a:r>
          </a:p>
        </p:txBody>
      </p:sp>
    </p:spTree>
    <p:extLst>
      <p:ext uri="{BB962C8B-B14F-4D97-AF65-F5344CB8AC3E}">
        <p14:creationId xmlns:p14="http://schemas.microsoft.com/office/powerpoint/2010/main" val="1016046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AA96B01-6155-66A2-3F13-658F25593388}"/>
              </a:ext>
            </a:extLst>
          </p:cNvPr>
          <p:cNvPicPr>
            <a:picLocks noChangeAspect="1"/>
          </p:cNvPicPr>
          <p:nvPr/>
        </p:nvPicPr>
        <p:blipFill rotWithShape="1">
          <a:blip r:embed="rId2"/>
          <a:srcRect l="37206" t="36079" r="36029" b="25882"/>
          <a:stretch/>
        </p:blipFill>
        <p:spPr>
          <a:xfrm>
            <a:off x="67235" y="53788"/>
            <a:ext cx="2891118" cy="2311306"/>
          </a:xfrm>
          <a:prstGeom prst="rect">
            <a:avLst/>
          </a:prstGeom>
        </p:spPr>
      </p:pic>
      <p:sp>
        <p:nvSpPr>
          <p:cNvPr id="7" name="CuadroTexto 6">
            <a:extLst>
              <a:ext uri="{FF2B5EF4-FFF2-40B4-BE49-F238E27FC236}">
                <a16:creationId xmlns:a16="http://schemas.microsoft.com/office/drawing/2014/main" id="{6CCDD910-98FE-D5FB-D1D1-0F0ED56012B8}"/>
              </a:ext>
            </a:extLst>
          </p:cNvPr>
          <p:cNvSpPr txBox="1"/>
          <p:nvPr/>
        </p:nvSpPr>
        <p:spPr>
          <a:xfrm>
            <a:off x="0" y="4838014"/>
            <a:ext cx="7325637"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https://www.scienceeurope.org/media/slybjptu/202302-diamond-oa-plan-de-accion.pdf</a:t>
            </a:r>
          </a:p>
        </p:txBody>
      </p:sp>
      <p:sp>
        <p:nvSpPr>
          <p:cNvPr id="9" name="CuadroTexto 8">
            <a:extLst>
              <a:ext uri="{FF2B5EF4-FFF2-40B4-BE49-F238E27FC236}">
                <a16:creationId xmlns:a16="http://schemas.microsoft.com/office/drawing/2014/main" id="{298EF2E6-7469-03D7-C451-4C5F19B311CD}"/>
              </a:ext>
            </a:extLst>
          </p:cNvPr>
          <p:cNvSpPr txBox="1"/>
          <p:nvPr/>
        </p:nvSpPr>
        <p:spPr>
          <a:xfrm>
            <a:off x="3072653" y="1209441"/>
            <a:ext cx="4572000" cy="1169551"/>
          </a:xfrm>
          <a:prstGeom prst="rect">
            <a:avLst/>
          </a:prstGeom>
          <a:noFill/>
        </p:spPr>
        <p:txBody>
          <a:bodyPr wrap="square">
            <a:spAutoFit/>
          </a:bodyPr>
          <a:lstStyle/>
          <a:p>
            <a:r>
              <a:rPr lang="es-MX" dirty="0">
                <a:latin typeface="Zilla Slab" panose="020B0604020202020204" charset="0"/>
                <a:ea typeface="Zilla Slab" panose="020B0604020202020204" charset="0"/>
              </a:rPr>
              <a:t>Su objetivo es reunir a las revistas y plataformas de acceso abierto diamante en torno a </a:t>
            </a:r>
            <a:r>
              <a:rPr lang="es-MX" dirty="0">
                <a:solidFill>
                  <a:schemeClr val="lt1"/>
                </a:solidFill>
                <a:highlight>
                  <a:srgbClr val="EA2629"/>
                </a:highlight>
                <a:latin typeface="Zilla Slab" panose="020B0604020202020204" charset="0"/>
                <a:ea typeface="Zilla Slab" panose="020B0604020202020204" charset="0"/>
              </a:rPr>
              <a:t>principios</a:t>
            </a:r>
            <a:r>
              <a:rPr lang="es-MX" dirty="0">
                <a:latin typeface="Zilla Slab" panose="020B0604020202020204" charset="0"/>
                <a:ea typeface="Zilla Slab" panose="020B0604020202020204" charset="0"/>
              </a:rPr>
              <a:t>, directrices y </a:t>
            </a:r>
            <a:r>
              <a:rPr lang="es-MX" dirty="0">
                <a:solidFill>
                  <a:schemeClr val="lt1"/>
                </a:solidFill>
                <a:highlight>
                  <a:srgbClr val="EA2629"/>
                </a:highlight>
                <a:latin typeface="Zilla Slab" panose="020B0604020202020204" charset="0"/>
                <a:ea typeface="Zilla Slab" panose="020B0604020202020204" charset="0"/>
              </a:rPr>
              <a:t>estándares</a:t>
            </a:r>
            <a:r>
              <a:rPr lang="es-MX" dirty="0">
                <a:latin typeface="Zilla Slab" panose="020B0604020202020204" charset="0"/>
                <a:ea typeface="Zilla Slab" panose="020B0604020202020204" charset="0"/>
              </a:rPr>
              <a:t> de calidad compartidos que respeten la diversidad cultural, multilingüe y disciplinaria que constituye la fuerza de este sector.</a:t>
            </a:r>
            <a:endParaRPr lang="es-AR" dirty="0">
              <a:latin typeface="Zilla Slab" panose="020B0604020202020204" charset="0"/>
              <a:ea typeface="Zilla Slab" panose="020B0604020202020204" charset="0"/>
            </a:endParaRPr>
          </a:p>
        </p:txBody>
      </p:sp>
      <p:sp>
        <p:nvSpPr>
          <p:cNvPr id="11" name="CuadroTexto 10">
            <a:extLst>
              <a:ext uri="{FF2B5EF4-FFF2-40B4-BE49-F238E27FC236}">
                <a16:creationId xmlns:a16="http://schemas.microsoft.com/office/drawing/2014/main" id="{B066C20E-8048-77B8-F0D1-D85DE9DF1400}"/>
              </a:ext>
            </a:extLst>
          </p:cNvPr>
          <p:cNvSpPr txBox="1"/>
          <p:nvPr/>
        </p:nvSpPr>
        <p:spPr>
          <a:xfrm>
            <a:off x="3072653" y="151597"/>
            <a:ext cx="4572000" cy="954107"/>
          </a:xfrm>
          <a:prstGeom prst="rect">
            <a:avLst/>
          </a:prstGeom>
          <a:noFill/>
        </p:spPr>
        <p:txBody>
          <a:bodyPr wrap="square">
            <a:spAutoFit/>
          </a:bodyPr>
          <a:lstStyle/>
          <a:p>
            <a:r>
              <a:rPr lang="es-MX" dirty="0">
                <a:latin typeface="Zilla Slab" panose="020B0604020202020204" charset="0"/>
                <a:ea typeface="Zilla Slab" panose="020B0604020202020204" charset="0"/>
              </a:rPr>
              <a:t>proporciona un conjunto de acciones prioritarias para desarrollar y ampliar el ecosistema de comunicación académica del modelo diamante, de forma que sea </a:t>
            </a:r>
            <a:r>
              <a:rPr lang="es-MX" dirty="0">
                <a:solidFill>
                  <a:schemeClr val="lt1"/>
                </a:solidFill>
                <a:highlight>
                  <a:srgbClr val="EA2629"/>
                </a:highlight>
                <a:latin typeface="Zilla Slab" panose="020B0604020202020204" charset="0"/>
                <a:ea typeface="Zilla Slab" panose="020B0604020202020204" charset="0"/>
              </a:rPr>
              <a:t>sostenible</a:t>
            </a:r>
            <a:r>
              <a:rPr lang="es-MX" dirty="0">
                <a:latin typeface="Zilla Slab" panose="020B0604020202020204" charset="0"/>
                <a:ea typeface="Zilla Slab" panose="020B0604020202020204" charset="0"/>
              </a:rPr>
              <a:t> y </a:t>
            </a:r>
            <a:r>
              <a:rPr lang="es-MX" dirty="0">
                <a:solidFill>
                  <a:schemeClr val="lt1"/>
                </a:solidFill>
                <a:highlight>
                  <a:srgbClr val="EA2629"/>
                </a:highlight>
                <a:latin typeface="Zilla Slab" panose="020B0604020202020204" charset="0"/>
                <a:ea typeface="Zilla Slab" panose="020B0604020202020204" charset="0"/>
              </a:rPr>
              <a:t>dirigido</a:t>
            </a:r>
            <a:r>
              <a:rPr lang="es-MX" dirty="0">
                <a:latin typeface="Zilla Slab" panose="020B0604020202020204" charset="0"/>
                <a:ea typeface="Zilla Slab" panose="020B0604020202020204" charset="0"/>
              </a:rPr>
              <a:t> por la </a:t>
            </a:r>
            <a:r>
              <a:rPr lang="es-MX" dirty="0">
                <a:solidFill>
                  <a:schemeClr val="lt1"/>
                </a:solidFill>
                <a:highlight>
                  <a:srgbClr val="EA2629"/>
                </a:highlight>
                <a:latin typeface="Zilla Slab" panose="020B0604020202020204" charset="0"/>
                <a:ea typeface="Zilla Slab" panose="020B0604020202020204" charset="0"/>
              </a:rPr>
              <a:t>comunidad científica</a:t>
            </a:r>
            <a:r>
              <a:rPr lang="es-MX" dirty="0">
                <a:latin typeface="Zilla Slab" panose="020B0604020202020204" charset="0"/>
                <a:ea typeface="Zilla Slab" panose="020B0604020202020204" charset="0"/>
              </a:rPr>
              <a:t>.</a:t>
            </a:r>
            <a:endParaRPr lang="es-AR" dirty="0">
              <a:latin typeface="Zilla Slab" panose="020B0604020202020204" charset="0"/>
              <a:ea typeface="Zilla Slab" panose="020B0604020202020204" charset="0"/>
            </a:endParaRPr>
          </a:p>
        </p:txBody>
      </p:sp>
      <p:sp>
        <p:nvSpPr>
          <p:cNvPr id="6" name="CuadroTexto 5">
            <a:extLst>
              <a:ext uri="{FF2B5EF4-FFF2-40B4-BE49-F238E27FC236}">
                <a16:creationId xmlns:a16="http://schemas.microsoft.com/office/drawing/2014/main" id="{843C7AFB-39EA-8778-52CC-28D4C8627B73}"/>
              </a:ext>
            </a:extLst>
          </p:cNvPr>
          <p:cNvSpPr txBox="1"/>
          <p:nvPr/>
        </p:nvSpPr>
        <p:spPr>
          <a:xfrm>
            <a:off x="67235" y="2827157"/>
            <a:ext cx="3187756" cy="1600438"/>
          </a:xfrm>
          <a:prstGeom prst="rect">
            <a:avLst/>
          </a:prstGeom>
          <a:noFill/>
        </p:spPr>
        <p:txBody>
          <a:bodyPr wrap="square">
            <a:spAutoFit/>
          </a:bodyPr>
          <a:lstStyle/>
          <a:p>
            <a:r>
              <a:rPr lang="es-MX" dirty="0">
                <a:latin typeface="Zilla Slab" panose="020B0604020202020204" charset="0"/>
                <a:ea typeface="Zilla Slab" panose="020B0604020202020204" charset="0"/>
              </a:rPr>
              <a:t>Las 17.000 – 29.000 revistas de acceso abierto </a:t>
            </a:r>
            <a:r>
              <a:rPr lang="es-MX" dirty="0">
                <a:solidFill>
                  <a:schemeClr val="lt1"/>
                </a:solidFill>
                <a:highlight>
                  <a:srgbClr val="EA2629"/>
                </a:highlight>
                <a:latin typeface="Zilla Slab" panose="020B0604020202020204" charset="0"/>
                <a:ea typeface="Zilla Slab" panose="020B0604020202020204" charset="0"/>
              </a:rPr>
              <a:t>diamante</a:t>
            </a:r>
            <a:r>
              <a:rPr lang="es-MX" dirty="0">
                <a:latin typeface="Zilla Slab" panose="020B0604020202020204" charset="0"/>
                <a:ea typeface="Zilla Slab" panose="020B0604020202020204" charset="0"/>
              </a:rPr>
              <a:t> que se estima existen en todo el mundo son un componente esencial de la comunicación académica, ya que publican entre el </a:t>
            </a:r>
            <a:r>
              <a:rPr lang="es-MX" dirty="0">
                <a:solidFill>
                  <a:schemeClr val="lt1"/>
                </a:solidFill>
                <a:highlight>
                  <a:srgbClr val="EA2629"/>
                </a:highlight>
                <a:latin typeface="Zilla Slab" panose="020B0604020202020204" charset="0"/>
                <a:ea typeface="Zilla Slab" panose="020B0604020202020204" charset="0"/>
              </a:rPr>
              <a:t>8%</a:t>
            </a:r>
            <a:r>
              <a:rPr lang="es-MX" dirty="0">
                <a:latin typeface="Zilla Slab" panose="020B0604020202020204" charset="0"/>
                <a:ea typeface="Zilla Slab" panose="020B0604020202020204" charset="0"/>
              </a:rPr>
              <a:t> y el 9% del volumen total de artículos y el </a:t>
            </a:r>
            <a:r>
              <a:rPr lang="es-MX" dirty="0">
                <a:solidFill>
                  <a:schemeClr val="lt1"/>
                </a:solidFill>
                <a:highlight>
                  <a:srgbClr val="EA2629"/>
                </a:highlight>
                <a:latin typeface="Zilla Slab" panose="020B0604020202020204" charset="0"/>
                <a:ea typeface="Zilla Slab" panose="020B0604020202020204" charset="0"/>
              </a:rPr>
              <a:t>45%</a:t>
            </a:r>
            <a:r>
              <a:rPr lang="es-MX" dirty="0">
                <a:latin typeface="Zilla Slab" panose="020B0604020202020204" charset="0"/>
                <a:ea typeface="Zilla Slab" panose="020B0604020202020204" charset="0"/>
              </a:rPr>
              <a:t> de las publicaciones en </a:t>
            </a:r>
            <a:r>
              <a:rPr lang="es-MX" dirty="0">
                <a:solidFill>
                  <a:schemeClr val="lt1"/>
                </a:solidFill>
                <a:highlight>
                  <a:srgbClr val="EA2629"/>
                </a:highlight>
                <a:latin typeface="Zilla Slab" panose="020B0604020202020204" charset="0"/>
                <a:ea typeface="Zilla Slab" panose="020B0604020202020204" charset="0"/>
              </a:rPr>
              <a:t>acceso</a:t>
            </a:r>
            <a:r>
              <a:rPr lang="es-MX" dirty="0">
                <a:latin typeface="Zilla Slab" panose="020B0604020202020204" charset="0"/>
                <a:ea typeface="Zilla Slab" panose="020B0604020202020204" charset="0"/>
              </a:rPr>
              <a:t> </a:t>
            </a:r>
            <a:r>
              <a:rPr lang="es-MX" dirty="0">
                <a:solidFill>
                  <a:schemeClr val="lt1"/>
                </a:solidFill>
                <a:highlight>
                  <a:srgbClr val="EA2629"/>
                </a:highlight>
                <a:latin typeface="Zilla Slab" panose="020B0604020202020204" charset="0"/>
                <a:ea typeface="Zilla Slab" panose="020B0604020202020204" charset="0"/>
              </a:rPr>
              <a:t>abierto</a:t>
            </a:r>
            <a:r>
              <a:rPr lang="es-MX" dirty="0">
                <a:latin typeface="Zilla Slab" panose="020B0604020202020204" charset="0"/>
                <a:ea typeface="Zilla Slab" panose="020B0604020202020204" charset="0"/>
              </a:rPr>
              <a:t>.</a:t>
            </a:r>
            <a:endParaRPr lang="es-AR" dirty="0">
              <a:latin typeface="Zilla Slab" panose="020B0604020202020204" charset="0"/>
              <a:ea typeface="Zilla Slab" panose="020B0604020202020204" charset="0"/>
            </a:endParaRPr>
          </a:p>
        </p:txBody>
      </p:sp>
      <p:sp>
        <p:nvSpPr>
          <p:cNvPr id="10" name="CuadroTexto 9">
            <a:extLst>
              <a:ext uri="{FF2B5EF4-FFF2-40B4-BE49-F238E27FC236}">
                <a16:creationId xmlns:a16="http://schemas.microsoft.com/office/drawing/2014/main" id="{5C391E2E-B675-D505-1414-85E8579FF0E8}"/>
              </a:ext>
            </a:extLst>
          </p:cNvPr>
          <p:cNvSpPr txBox="1"/>
          <p:nvPr/>
        </p:nvSpPr>
        <p:spPr>
          <a:xfrm>
            <a:off x="187455" y="4366239"/>
            <a:ext cx="2340592" cy="261610"/>
          </a:xfrm>
          <a:prstGeom prst="rect">
            <a:avLst/>
          </a:prstGeom>
          <a:noFill/>
        </p:spPr>
        <p:txBody>
          <a:bodyPr wrap="square">
            <a:spAutoFit/>
          </a:bodyPr>
          <a:lstStyle/>
          <a:p>
            <a:r>
              <a:rPr lang="es-AR" sz="1100" dirty="0">
                <a:latin typeface="Zilla Slab" panose="020B0604020202020204" charset="0"/>
                <a:ea typeface="Zilla Slab" panose="020B0604020202020204" charset="0"/>
              </a:rPr>
              <a:t>https://zenodo.org/record/4558704</a:t>
            </a:r>
          </a:p>
        </p:txBody>
      </p:sp>
      <p:sp>
        <p:nvSpPr>
          <p:cNvPr id="13" name="CuadroTexto 12">
            <a:extLst>
              <a:ext uri="{FF2B5EF4-FFF2-40B4-BE49-F238E27FC236}">
                <a16:creationId xmlns:a16="http://schemas.microsoft.com/office/drawing/2014/main" id="{090D52F1-DE77-AF91-9B2C-CA1C0782194B}"/>
              </a:ext>
            </a:extLst>
          </p:cNvPr>
          <p:cNvSpPr txBox="1"/>
          <p:nvPr/>
        </p:nvSpPr>
        <p:spPr>
          <a:xfrm>
            <a:off x="3193576" y="2482729"/>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Eficiencia</a:t>
            </a:r>
          </a:p>
        </p:txBody>
      </p:sp>
      <p:sp>
        <p:nvSpPr>
          <p:cNvPr id="15" name="CuadroTexto 14">
            <a:extLst>
              <a:ext uri="{FF2B5EF4-FFF2-40B4-BE49-F238E27FC236}">
                <a16:creationId xmlns:a16="http://schemas.microsoft.com/office/drawing/2014/main" id="{8F0CE58A-B6F4-B2FE-7829-5E9BA604952E}"/>
              </a:ext>
            </a:extLst>
          </p:cNvPr>
          <p:cNvSpPr txBox="1"/>
          <p:nvPr/>
        </p:nvSpPr>
        <p:spPr>
          <a:xfrm>
            <a:off x="3188208" y="3047080"/>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Estándares de calidad</a:t>
            </a:r>
          </a:p>
        </p:txBody>
      </p:sp>
      <p:sp>
        <p:nvSpPr>
          <p:cNvPr id="17" name="CuadroTexto 16">
            <a:extLst>
              <a:ext uri="{FF2B5EF4-FFF2-40B4-BE49-F238E27FC236}">
                <a16:creationId xmlns:a16="http://schemas.microsoft.com/office/drawing/2014/main" id="{64DE49CF-F5C1-AB1B-FC38-0F8A2750CE17}"/>
              </a:ext>
            </a:extLst>
          </p:cNvPr>
          <p:cNvSpPr txBox="1"/>
          <p:nvPr/>
        </p:nvSpPr>
        <p:spPr>
          <a:xfrm>
            <a:off x="3193576" y="3587958"/>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Desarrollo de capacidades</a:t>
            </a:r>
          </a:p>
        </p:txBody>
      </p:sp>
      <p:sp>
        <p:nvSpPr>
          <p:cNvPr id="19" name="CuadroTexto 18">
            <a:extLst>
              <a:ext uri="{FF2B5EF4-FFF2-40B4-BE49-F238E27FC236}">
                <a16:creationId xmlns:a16="http://schemas.microsoft.com/office/drawing/2014/main" id="{3885222F-086D-B8C6-331D-2A8E2864006D}"/>
              </a:ext>
            </a:extLst>
          </p:cNvPr>
          <p:cNvSpPr txBox="1"/>
          <p:nvPr/>
        </p:nvSpPr>
        <p:spPr>
          <a:xfrm>
            <a:off x="3193576" y="4220439"/>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Sostenibilidad </a:t>
            </a:r>
          </a:p>
        </p:txBody>
      </p:sp>
      <p:pic>
        <p:nvPicPr>
          <p:cNvPr id="21" name="Imagen 20">
            <a:extLst>
              <a:ext uri="{FF2B5EF4-FFF2-40B4-BE49-F238E27FC236}">
                <a16:creationId xmlns:a16="http://schemas.microsoft.com/office/drawing/2014/main" id="{BE84468B-7B30-EFA0-C614-0C410353DB62}"/>
              </a:ext>
            </a:extLst>
          </p:cNvPr>
          <p:cNvPicPr>
            <a:picLocks noChangeAspect="1"/>
          </p:cNvPicPr>
          <p:nvPr/>
        </p:nvPicPr>
        <p:blipFill rotWithShape="1">
          <a:blip r:embed="rId3"/>
          <a:srcRect l="43582" t="44975" r="28806" b="45034"/>
          <a:stretch/>
        </p:blipFill>
        <p:spPr>
          <a:xfrm>
            <a:off x="5345005" y="2371255"/>
            <a:ext cx="2524836" cy="513861"/>
          </a:xfrm>
          <a:prstGeom prst="rect">
            <a:avLst/>
          </a:prstGeom>
        </p:spPr>
      </p:pic>
      <p:pic>
        <p:nvPicPr>
          <p:cNvPr id="23" name="Imagen 22">
            <a:extLst>
              <a:ext uri="{FF2B5EF4-FFF2-40B4-BE49-F238E27FC236}">
                <a16:creationId xmlns:a16="http://schemas.microsoft.com/office/drawing/2014/main" id="{6D6F8476-4828-3378-7A15-30793A391E05}"/>
              </a:ext>
            </a:extLst>
          </p:cNvPr>
          <p:cNvPicPr>
            <a:picLocks noChangeAspect="1"/>
          </p:cNvPicPr>
          <p:nvPr/>
        </p:nvPicPr>
        <p:blipFill rotWithShape="1">
          <a:blip r:embed="rId4"/>
          <a:srcRect l="43582" t="46501" r="28806" b="32736"/>
          <a:stretch/>
        </p:blipFill>
        <p:spPr>
          <a:xfrm>
            <a:off x="5389562" y="2894243"/>
            <a:ext cx="2524836" cy="1067921"/>
          </a:xfrm>
          <a:prstGeom prst="rect">
            <a:avLst/>
          </a:prstGeom>
        </p:spPr>
      </p:pic>
      <p:pic>
        <p:nvPicPr>
          <p:cNvPr id="25" name="Imagen 24">
            <a:extLst>
              <a:ext uri="{FF2B5EF4-FFF2-40B4-BE49-F238E27FC236}">
                <a16:creationId xmlns:a16="http://schemas.microsoft.com/office/drawing/2014/main" id="{6B7DCE54-9FF0-A077-C28C-9DD80711218B}"/>
              </a:ext>
            </a:extLst>
          </p:cNvPr>
          <p:cNvPicPr>
            <a:picLocks noChangeAspect="1"/>
          </p:cNvPicPr>
          <p:nvPr/>
        </p:nvPicPr>
        <p:blipFill rotWithShape="1">
          <a:blip r:embed="rId5"/>
          <a:srcRect l="43657" t="60578" r="28209" b="33438"/>
          <a:stretch/>
        </p:blipFill>
        <p:spPr>
          <a:xfrm>
            <a:off x="5474208" y="4522314"/>
            <a:ext cx="2572603" cy="307777"/>
          </a:xfrm>
          <a:prstGeom prst="rect">
            <a:avLst/>
          </a:prstGeom>
        </p:spPr>
      </p:pic>
      <p:pic>
        <p:nvPicPr>
          <p:cNvPr id="27" name="Imagen 26">
            <a:extLst>
              <a:ext uri="{FF2B5EF4-FFF2-40B4-BE49-F238E27FC236}">
                <a16:creationId xmlns:a16="http://schemas.microsoft.com/office/drawing/2014/main" id="{56B9EACC-E93B-D9A5-EF7D-0625BA8B0284}"/>
              </a:ext>
            </a:extLst>
          </p:cNvPr>
          <p:cNvPicPr>
            <a:picLocks noChangeAspect="1"/>
          </p:cNvPicPr>
          <p:nvPr/>
        </p:nvPicPr>
        <p:blipFill rotWithShape="1">
          <a:blip r:embed="rId6"/>
          <a:srcRect l="43657" t="33300" r="28731" b="58168"/>
          <a:stretch/>
        </p:blipFill>
        <p:spPr>
          <a:xfrm>
            <a:off x="5474208" y="3974564"/>
            <a:ext cx="2524836" cy="438827"/>
          </a:xfrm>
          <a:prstGeom prst="rect">
            <a:avLst/>
          </a:prstGeom>
        </p:spPr>
      </p:pic>
      <p:pic>
        <p:nvPicPr>
          <p:cNvPr id="28" name="Imagen 27">
            <a:extLst>
              <a:ext uri="{FF2B5EF4-FFF2-40B4-BE49-F238E27FC236}">
                <a16:creationId xmlns:a16="http://schemas.microsoft.com/office/drawing/2014/main" id="{74990E50-1E52-C516-B852-4B69A73DE2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442921">
            <a:off x="4388672" y="2580487"/>
            <a:ext cx="527455" cy="191566"/>
          </a:xfrm>
          <a:prstGeom prst="rect">
            <a:avLst/>
          </a:prstGeom>
        </p:spPr>
      </p:pic>
      <p:pic>
        <p:nvPicPr>
          <p:cNvPr id="29" name="Imagen 28">
            <a:extLst>
              <a:ext uri="{FF2B5EF4-FFF2-40B4-BE49-F238E27FC236}">
                <a16:creationId xmlns:a16="http://schemas.microsoft.com/office/drawing/2014/main" id="{27DD6342-C462-AE3A-FB7D-0FF7E7FE95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012469">
            <a:off x="5017386" y="3041376"/>
            <a:ext cx="527455" cy="191566"/>
          </a:xfrm>
          <a:prstGeom prst="rect">
            <a:avLst/>
          </a:prstGeom>
        </p:spPr>
      </p:pic>
      <p:pic>
        <p:nvPicPr>
          <p:cNvPr id="30" name="Imagen 29">
            <a:extLst>
              <a:ext uri="{FF2B5EF4-FFF2-40B4-BE49-F238E27FC236}">
                <a16:creationId xmlns:a16="http://schemas.microsoft.com/office/drawing/2014/main" id="{8E3B757E-8655-3FAA-780A-26D87779DD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2991143">
            <a:off x="5265974" y="3839577"/>
            <a:ext cx="247175" cy="164016"/>
          </a:xfrm>
          <a:prstGeom prst="rect">
            <a:avLst/>
          </a:prstGeom>
        </p:spPr>
      </p:pic>
      <p:pic>
        <p:nvPicPr>
          <p:cNvPr id="31" name="Imagen 30">
            <a:extLst>
              <a:ext uri="{FF2B5EF4-FFF2-40B4-BE49-F238E27FC236}">
                <a16:creationId xmlns:a16="http://schemas.microsoft.com/office/drawing/2014/main" id="{900D460B-1E9D-997C-9DEF-F077AE54AE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442921">
            <a:off x="4700074" y="4350519"/>
            <a:ext cx="527455" cy="191566"/>
          </a:xfrm>
          <a:prstGeom prst="rect">
            <a:avLst/>
          </a:prstGeom>
        </p:spPr>
      </p:pic>
    </p:spTree>
    <p:extLst>
      <p:ext uri="{BB962C8B-B14F-4D97-AF65-F5344CB8AC3E}">
        <p14:creationId xmlns:p14="http://schemas.microsoft.com/office/powerpoint/2010/main" val="3882158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3719239-E133-A0DF-0D1D-C2C28BF7F321}"/>
              </a:ext>
            </a:extLst>
          </p:cNvPr>
          <p:cNvPicPr>
            <a:picLocks noChangeAspect="1"/>
          </p:cNvPicPr>
          <p:nvPr/>
        </p:nvPicPr>
        <p:blipFill rotWithShape="1">
          <a:blip r:embed="rId2"/>
          <a:srcRect l="10970" t="10216" r="26269" b="27828"/>
          <a:stretch/>
        </p:blipFill>
        <p:spPr>
          <a:xfrm>
            <a:off x="0" y="504967"/>
            <a:ext cx="4927823" cy="2736378"/>
          </a:xfrm>
          <a:prstGeom prst="rect">
            <a:avLst/>
          </a:prstGeom>
        </p:spPr>
      </p:pic>
      <p:sp>
        <p:nvSpPr>
          <p:cNvPr id="7" name="CuadroTexto 6">
            <a:extLst>
              <a:ext uri="{FF2B5EF4-FFF2-40B4-BE49-F238E27FC236}">
                <a16:creationId xmlns:a16="http://schemas.microsoft.com/office/drawing/2014/main" id="{9965C412-64A9-F8A9-954E-E9E140F96298}"/>
              </a:ext>
            </a:extLst>
          </p:cNvPr>
          <p:cNvSpPr txBox="1"/>
          <p:nvPr/>
        </p:nvSpPr>
        <p:spPr>
          <a:xfrm>
            <a:off x="1174689" y="3643951"/>
            <a:ext cx="3753134"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https://doaj.org/</a:t>
            </a:r>
          </a:p>
        </p:txBody>
      </p:sp>
      <p:pic>
        <p:nvPicPr>
          <p:cNvPr id="9" name="Imagen 8">
            <a:extLst>
              <a:ext uri="{FF2B5EF4-FFF2-40B4-BE49-F238E27FC236}">
                <a16:creationId xmlns:a16="http://schemas.microsoft.com/office/drawing/2014/main" id="{3D38DB91-E067-5726-E31F-120F5AA7612D}"/>
              </a:ext>
            </a:extLst>
          </p:cNvPr>
          <p:cNvPicPr>
            <a:picLocks noChangeAspect="1"/>
          </p:cNvPicPr>
          <p:nvPr/>
        </p:nvPicPr>
        <p:blipFill rotWithShape="1">
          <a:blip r:embed="rId3"/>
          <a:srcRect l="30746" t="34097" r="12847" b="12702"/>
          <a:stretch/>
        </p:blipFill>
        <p:spPr>
          <a:xfrm>
            <a:off x="4927823" y="102361"/>
            <a:ext cx="3818853" cy="2025996"/>
          </a:xfrm>
          <a:prstGeom prst="rect">
            <a:avLst/>
          </a:prstGeom>
        </p:spPr>
      </p:pic>
      <p:pic>
        <p:nvPicPr>
          <p:cNvPr id="11" name="Imagen 10">
            <a:extLst>
              <a:ext uri="{FF2B5EF4-FFF2-40B4-BE49-F238E27FC236}">
                <a16:creationId xmlns:a16="http://schemas.microsoft.com/office/drawing/2014/main" id="{643B7DA8-1EC4-6529-E397-104754C0A432}"/>
              </a:ext>
            </a:extLst>
          </p:cNvPr>
          <p:cNvPicPr>
            <a:picLocks noChangeAspect="1"/>
          </p:cNvPicPr>
          <p:nvPr/>
        </p:nvPicPr>
        <p:blipFill rotWithShape="1">
          <a:blip r:embed="rId4"/>
          <a:srcRect l="11866" t="25472" r="64104" b="19470"/>
          <a:stretch/>
        </p:blipFill>
        <p:spPr>
          <a:xfrm>
            <a:off x="5889009" y="2227995"/>
            <a:ext cx="2197290" cy="2831912"/>
          </a:xfrm>
          <a:prstGeom prst="rect">
            <a:avLst/>
          </a:prstGeom>
        </p:spPr>
      </p:pic>
    </p:spTree>
    <p:extLst>
      <p:ext uri="{BB962C8B-B14F-4D97-AF65-F5344CB8AC3E}">
        <p14:creationId xmlns:p14="http://schemas.microsoft.com/office/powerpoint/2010/main" val="3883839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80;p105"/>
          <p:cNvSpPr txBox="1">
            <a:spLocks noGrp="1"/>
          </p:cNvSpPr>
          <p:nvPr>
            <p:ph type="title"/>
          </p:nvPr>
        </p:nvSpPr>
        <p:spPr>
          <a:xfrm>
            <a:off x="125535" y="63922"/>
            <a:ext cx="8813365" cy="572700"/>
          </a:xfrm>
          <a:prstGeom prst="rect">
            <a:avLst/>
          </a:prstGeom>
          <a:solidFill>
            <a:srgbClr val="EA2629"/>
          </a:solidFill>
        </p:spPr>
        <p:txBody>
          <a:bodyPr spcFirstLastPara="1" wrap="square" lIns="68575" tIns="34275" rIns="68575" bIns="34275" anchor="ctr" anchorCtr="0">
            <a:noAutofit/>
          </a:bodyPr>
          <a:lstStyle/>
          <a:p>
            <a:pPr lvl="0"/>
            <a:r>
              <a:rPr lang="en-US" sz="1800" dirty="0">
                <a:solidFill>
                  <a:schemeClr val="lt1"/>
                </a:solidFill>
                <a:latin typeface="Zilla Slab"/>
                <a:ea typeface="Zilla Slab"/>
                <a:cs typeface="Zilla Slab"/>
                <a:sym typeface="Zilla Slab"/>
              </a:rPr>
              <a:t>El </a:t>
            </a:r>
            <a:r>
              <a:rPr lang="en-US" sz="1800" dirty="0" err="1">
                <a:solidFill>
                  <a:schemeClr val="lt1"/>
                </a:solidFill>
                <a:latin typeface="Zilla Slab"/>
                <a:ea typeface="Zilla Slab"/>
                <a:cs typeface="Zilla Slab"/>
                <a:sym typeface="Zilla Slab"/>
              </a:rPr>
              <a:t>comienzo</a:t>
            </a:r>
            <a:r>
              <a:rPr lang="en-US" sz="1800" dirty="0">
                <a:solidFill>
                  <a:schemeClr val="lt1"/>
                </a:solidFill>
                <a:latin typeface="Zilla Slab"/>
                <a:ea typeface="Zilla Slab"/>
                <a:cs typeface="Zilla Slab"/>
                <a:sym typeface="Zilla Slab"/>
              </a:rPr>
              <a:t> del </a:t>
            </a:r>
            <a:r>
              <a:rPr lang="en-US" sz="1800" dirty="0" err="1">
                <a:solidFill>
                  <a:schemeClr val="lt1"/>
                </a:solidFill>
                <a:latin typeface="Zilla Slab"/>
                <a:ea typeface="Zilla Slab"/>
                <a:cs typeface="Zilla Slab"/>
                <a:sym typeface="Zilla Slab"/>
              </a:rPr>
              <a:t>brote</a:t>
            </a:r>
            <a:r>
              <a:rPr lang="en-US" sz="1800" dirty="0">
                <a:solidFill>
                  <a:schemeClr val="lt1"/>
                </a:solidFill>
                <a:latin typeface="Zilla Slab"/>
                <a:ea typeface="Zilla Slab"/>
                <a:cs typeface="Zilla Slab"/>
                <a:sym typeface="Zilla Slab"/>
              </a:rPr>
              <a:t>: Twitter + Blogs + Preprints &gt;&gt;&gt;&gt;&gt; </a:t>
            </a:r>
            <a:r>
              <a:rPr lang="en-US" sz="1800" dirty="0" err="1">
                <a:solidFill>
                  <a:schemeClr val="lt1"/>
                </a:solidFill>
                <a:latin typeface="Zilla Slab"/>
                <a:ea typeface="Zilla Slab"/>
                <a:cs typeface="Zilla Slab"/>
                <a:sym typeface="Zilla Slab"/>
              </a:rPr>
              <a:t>artículos</a:t>
            </a:r>
            <a:r>
              <a:rPr lang="en-US" sz="1800" dirty="0">
                <a:solidFill>
                  <a:schemeClr val="lt1"/>
                </a:solidFill>
                <a:latin typeface="Zilla Slab"/>
                <a:ea typeface="Zilla Slab"/>
                <a:cs typeface="Zilla Slab"/>
                <a:sym typeface="Zilla Slab"/>
              </a:rPr>
              <a:t> </a:t>
            </a:r>
            <a:r>
              <a:rPr lang="en-US" sz="1800" dirty="0" err="1">
                <a:solidFill>
                  <a:schemeClr val="lt1"/>
                </a:solidFill>
                <a:latin typeface="Zilla Slab"/>
                <a:ea typeface="Zilla Slab"/>
                <a:cs typeface="Zilla Slab"/>
                <a:sym typeface="Zilla Slab"/>
              </a:rPr>
              <a:t>tradicionales</a:t>
            </a:r>
            <a:endParaRPr lang="en-US" sz="1800" dirty="0">
              <a:solidFill>
                <a:schemeClr val="lt1"/>
              </a:solidFill>
              <a:latin typeface="Zilla Slab"/>
              <a:ea typeface="Zilla Slab"/>
              <a:cs typeface="Zilla Slab"/>
              <a:sym typeface="Zilla Slab"/>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68529" y="1720517"/>
            <a:ext cx="2184255" cy="2201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359008" y="3081115"/>
            <a:ext cx="2538267" cy="1892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27503" y="688860"/>
            <a:ext cx="2416074" cy="1031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359008" y="739585"/>
            <a:ext cx="2529254" cy="2428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27503" y="4027236"/>
            <a:ext cx="2654334" cy="1092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2808191" y="1372114"/>
            <a:ext cx="2004788" cy="2717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redondeado"/>
          <p:cNvSpPr/>
          <p:nvPr/>
        </p:nvSpPr>
        <p:spPr>
          <a:xfrm>
            <a:off x="2745920" y="3668138"/>
            <a:ext cx="2086377" cy="4216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AR"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Google Shape;938;p120"/>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3" name="Google Shape;939;p120"/>
          <p:cNvPicPr preferRelativeResize="0"/>
          <p:nvPr/>
        </p:nvPicPr>
        <p:blipFill rotWithShape="1">
          <a:blip r:embed="rId8">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8968290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7" name="Google Shape;848;p115"/>
          <p:cNvPicPr preferRelativeResize="0"/>
          <p:nvPr/>
        </p:nvPicPr>
        <p:blipFill rotWithShape="1">
          <a:blip r:embed="rId2">
            <a:alphaModFix/>
          </a:blip>
          <a:srcRect/>
          <a:stretch/>
        </p:blipFill>
        <p:spPr>
          <a:xfrm>
            <a:off x="7553287" y="4976447"/>
            <a:ext cx="195276" cy="158417"/>
          </a:xfrm>
          <a:prstGeom prst="rect">
            <a:avLst/>
          </a:prstGeom>
          <a:noFill/>
          <a:ln>
            <a:noFill/>
          </a:ln>
        </p:spPr>
      </p:pic>
      <p:pic>
        <p:nvPicPr>
          <p:cNvPr id="16386" name="Picture 2" descr="http://www.quimicaviva.qb.fcen.uba.ar/v22n1/tapav22n1.jpg"/>
          <p:cNvPicPr>
            <a:picLocks noChangeAspect="1" noChangeArrowheads="1"/>
          </p:cNvPicPr>
          <p:nvPr/>
        </p:nvPicPr>
        <p:blipFill>
          <a:blip r:embed="rId3"/>
          <a:srcRect/>
          <a:stretch>
            <a:fillRect/>
          </a:stretch>
        </p:blipFill>
        <p:spPr bwMode="auto">
          <a:xfrm>
            <a:off x="143302" y="241630"/>
            <a:ext cx="1600200" cy="1962150"/>
          </a:xfrm>
          <a:prstGeom prst="rect">
            <a:avLst/>
          </a:prstGeom>
          <a:noFill/>
        </p:spPr>
      </p:pic>
      <p:pic>
        <p:nvPicPr>
          <p:cNvPr id="16387" name="Picture 3"/>
          <p:cNvPicPr>
            <a:picLocks noChangeAspect="1" noChangeArrowheads="1"/>
          </p:cNvPicPr>
          <p:nvPr/>
        </p:nvPicPr>
        <p:blipFill>
          <a:blip r:embed="rId4"/>
          <a:srcRect l="20356" t="20690" r="6942" b="53017"/>
          <a:stretch>
            <a:fillRect/>
          </a:stretch>
        </p:blipFill>
        <p:spPr bwMode="auto">
          <a:xfrm>
            <a:off x="1797271" y="0"/>
            <a:ext cx="7047186" cy="1432928"/>
          </a:xfrm>
          <a:prstGeom prst="rect">
            <a:avLst/>
          </a:prstGeom>
          <a:noFill/>
          <a:ln w="9525">
            <a:noFill/>
            <a:miter lim="800000"/>
            <a:headEnd/>
            <a:tailEnd/>
          </a:ln>
          <a:effectLst/>
        </p:spPr>
      </p:pic>
      <p:sp>
        <p:nvSpPr>
          <p:cNvPr id="10" name="9 Rectángulo"/>
          <p:cNvSpPr/>
          <p:nvPr/>
        </p:nvSpPr>
        <p:spPr>
          <a:xfrm>
            <a:off x="0" y="4835723"/>
            <a:ext cx="5265683" cy="307777"/>
          </a:xfrm>
          <a:prstGeom prst="rect">
            <a:avLst/>
          </a:prstGeom>
        </p:spPr>
        <p:txBody>
          <a:bodyPr wrap="square">
            <a:spAutoFit/>
          </a:bodyPr>
          <a:lstStyle/>
          <a:p>
            <a:r>
              <a:rPr lang="es-ES" dirty="0">
                <a:latin typeface="Zilla Slab" charset="0"/>
                <a:ea typeface="Zilla Slab" charset="0"/>
              </a:rPr>
              <a:t>http://www.quimicaviva.qb.fcen.uba.ar/v22n1/E0244.html</a:t>
            </a:r>
          </a:p>
        </p:txBody>
      </p:sp>
      <p:sp>
        <p:nvSpPr>
          <p:cNvPr id="11" name="10 Rectángulo"/>
          <p:cNvSpPr/>
          <p:nvPr/>
        </p:nvSpPr>
        <p:spPr>
          <a:xfrm>
            <a:off x="2002220" y="1931768"/>
            <a:ext cx="5171089" cy="276999"/>
          </a:xfrm>
          <a:prstGeom prst="rect">
            <a:avLst/>
          </a:prstGeom>
        </p:spPr>
        <p:txBody>
          <a:bodyPr wrap="square">
            <a:spAutoFit/>
          </a:bodyPr>
          <a:lstStyle/>
          <a:p>
            <a:r>
              <a:rPr lang="es-ES" sz="1200" dirty="0">
                <a:latin typeface="Zilla Slab" charset="0"/>
                <a:ea typeface="Zilla Slab" charset="0"/>
              </a:rPr>
              <a:t>70 % de los artículos de revistas científicas están detrás de </a:t>
            </a:r>
            <a:r>
              <a:rPr lang="es-ES" sz="1200" b="1" dirty="0">
                <a:latin typeface="Zilla Slab" charset="0"/>
                <a:ea typeface="Zilla Slab" charset="0"/>
              </a:rPr>
              <a:t>muros de pago</a:t>
            </a:r>
          </a:p>
        </p:txBody>
      </p:sp>
      <p:sp>
        <p:nvSpPr>
          <p:cNvPr id="12" name="11 Rectángulo"/>
          <p:cNvSpPr/>
          <p:nvPr/>
        </p:nvSpPr>
        <p:spPr>
          <a:xfrm>
            <a:off x="1876097" y="1401014"/>
            <a:ext cx="6416566" cy="461665"/>
          </a:xfrm>
          <a:prstGeom prst="rect">
            <a:avLst/>
          </a:prstGeom>
        </p:spPr>
        <p:txBody>
          <a:bodyPr wrap="square">
            <a:spAutoFit/>
          </a:bodyPr>
          <a:lstStyle/>
          <a:p>
            <a:r>
              <a:rPr lang="es-ES" sz="1200" dirty="0">
                <a:latin typeface="Zilla Slab" charset="0"/>
                <a:ea typeface="Zilla Slab" charset="0"/>
              </a:rPr>
              <a:t>Una gran parte del sistema de publicaciones académicas tradicional es desigual, poco confiable, excluyente, discriminatorio, sesgado, depredador, </a:t>
            </a:r>
            <a:r>
              <a:rPr lang="es-ES" sz="1200" b="1" dirty="0">
                <a:latin typeface="Zilla Slab" charset="0"/>
                <a:ea typeface="Zilla Slab" charset="0"/>
              </a:rPr>
              <a:t>insostenible</a:t>
            </a:r>
            <a:r>
              <a:rPr lang="es-ES" sz="1200" dirty="0">
                <a:latin typeface="Zilla Slab" charset="0"/>
                <a:ea typeface="Zilla Slab" charset="0"/>
              </a:rPr>
              <a:t> y opaco</a:t>
            </a:r>
          </a:p>
        </p:txBody>
      </p:sp>
      <p:sp>
        <p:nvSpPr>
          <p:cNvPr id="13" name="12 Rectángulo"/>
          <p:cNvSpPr/>
          <p:nvPr/>
        </p:nvSpPr>
        <p:spPr>
          <a:xfrm>
            <a:off x="0" y="2307558"/>
            <a:ext cx="9144000" cy="646331"/>
          </a:xfrm>
          <a:prstGeom prst="rect">
            <a:avLst/>
          </a:prstGeom>
        </p:spPr>
        <p:txBody>
          <a:bodyPr wrap="square">
            <a:spAutoFit/>
          </a:bodyPr>
          <a:lstStyle/>
          <a:p>
            <a:r>
              <a:rPr lang="es-ES" sz="1200" dirty="0">
                <a:latin typeface="Zilla Slab" charset="0"/>
                <a:ea typeface="Zilla Slab" charset="0"/>
              </a:rPr>
              <a:t>en América Latina, la producción científica se considera un </a:t>
            </a:r>
            <a:r>
              <a:rPr lang="es-ES" sz="1200" b="1" dirty="0">
                <a:latin typeface="Zilla Slab" charset="0"/>
                <a:ea typeface="Zilla Slab" charset="0"/>
              </a:rPr>
              <a:t>bien público </a:t>
            </a:r>
            <a:r>
              <a:rPr lang="es-ES" sz="1200" dirty="0">
                <a:latin typeface="Zilla Slab" charset="0"/>
                <a:ea typeface="Zilla Slab" charset="0"/>
              </a:rPr>
              <a:t>y pertenece a la academia en lugar de ser tratada como una </a:t>
            </a:r>
            <a:r>
              <a:rPr lang="es-ES" sz="1200" b="1" dirty="0">
                <a:latin typeface="Zilla Slab" charset="0"/>
                <a:ea typeface="Zilla Slab" charset="0"/>
              </a:rPr>
              <a:t>mercancía</a:t>
            </a:r>
            <a:r>
              <a:rPr lang="es-ES" sz="1200" dirty="0">
                <a:latin typeface="Zilla Slab" charset="0"/>
                <a:ea typeface="Zilla Slab" charset="0"/>
              </a:rPr>
              <a:t> que se </a:t>
            </a:r>
            <a:r>
              <a:rPr lang="es-ES" sz="1200" b="1" dirty="0">
                <a:latin typeface="Zilla Slab" charset="0"/>
                <a:ea typeface="Zilla Slab" charset="0"/>
              </a:rPr>
              <a:t>comercializa</a:t>
            </a:r>
            <a:r>
              <a:rPr lang="es-ES" sz="1200" dirty="0">
                <a:latin typeface="Zilla Slab" charset="0"/>
                <a:ea typeface="Zilla Slab" charset="0"/>
              </a:rPr>
              <a:t>. En la región existe una larga tradición de publicación cooperativa </a:t>
            </a:r>
            <a:r>
              <a:rPr lang="es-ES" sz="1200" b="1" dirty="0">
                <a:latin typeface="Zilla Slab" charset="0"/>
                <a:ea typeface="Zilla Slab" charset="0"/>
              </a:rPr>
              <a:t>gratuita y acceso libre </a:t>
            </a:r>
            <a:r>
              <a:rPr lang="es-ES" sz="1200" dirty="0">
                <a:latin typeface="Zilla Slab" charset="0"/>
                <a:ea typeface="Zilla Slab" charset="0"/>
              </a:rPr>
              <a:t>a la lectura respaldada por una infraestructura no comercial financiada con </a:t>
            </a:r>
            <a:r>
              <a:rPr lang="es-ES" sz="1200" b="1" dirty="0">
                <a:latin typeface="Zilla Slab" charset="0"/>
                <a:ea typeface="Zilla Slab" charset="0"/>
              </a:rPr>
              <a:t>fondos públicos</a:t>
            </a:r>
          </a:p>
        </p:txBody>
      </p:sp>
      <p:sp>
        <p:nvSpPr>
          <p:cNvPr id="14" name="13 Rectángulo"/>
          <p:cNvSpPr/>
          <p:nvPr/>
        </p:nvSpPr>
        <p:spPr>
          <a:xfrm>
            <a:off x="-1" y="2961855"/>
            <a:ext cx="9144001" cy="830997"/>
          </a:xfrm>
          <a:prstGeom prst="rect">
            <a:avLst/>
          </a:prstGeom>
        </p:spPr>
        <p:txBody>
          <a:bodyPr wrap="square">
            <a:spAutoFit/>
          </a:bodyPr>
          <a:lstStyle/>
          <a:p>
            <a:r>
              <a:rPr lang="es-ES" sz="1200" dirty="0">
                <a:latin typeface="Zilla Slab" charset="0"/>
                <a:ea typeface="Zilla Slab" charset="0"/>
              </a:rPr>
              <a:t>Las tarifas de publicación no deberían ser requeridas, y se deben desarrollar métricas responsables para evaluar el </a:t>
            </a:r>
            <a:r>
              <a:rPr lang="es-ES" sz="1200" b="1" dirty="0">
                <a:latin typeface="Zilla Slab" charset="0"/>
                <a:ea typeface="Zilla Slab" charset="0"/>
              </a:rPr>
              <a:t>impacto social </a:t>
            </a:r>
            <a:r>
              <a:rPr lang="es-ES" sz="1200" dirty="0">
                <a:latin typeface="Zilla Slab" charset="0"/>
                <a:ea typeface="Zilla Slab" charset="0"/>
              </a:rPr>
              <a:t>de la investigación, pasando de los factores de impacto al impacto social. Es crucial tener en cuenta que el impacto social de la investigación a menudo no está alineado con los </a:t>
            </a:r>
            <a:r>
              <a:rPr lang="es-ES" sz="1200" b="1" dirty="0">
                <a:latin typeface="Zilla Slab" charset="0"/>
                <a:ea typeface="Zilla Slab" charset="0"/>
              </a:rPr>
              <a:t>Objetivos de Desarrollo Sostenible de la ONU</a:t>
            </a:r>
            <a:r>
              <a:rPr lang="es-ES" sz="1200" dirty="0">
                <a:latin typeface="Zilla Slab" charset="0"/>
                <a:ea typeface="Zilla Slab" charset="0"/>
              </a:rPr>
              <a:t>. Sorprendentemente, el 95-98% de las patentes e invenciones y el 60-80% de las publicaciones académicas no cumplen con este criterio</a:t>
            </a:r>
          </a:p>
        </p:txBody>
      </p:sp>
      <p:sp>
        <p:nvSpPr>
          <p:cNvPr id="15" name="14 Rectángulo"/>
          <p:cNvSpPr/>
          <p:nvPr/>
        </p:nvSpPr>
        <p:spPr>
          <a:xfrm>
            <a:off x="0" y="3797371"/>
            <a:ext cx="9144000" cy="461665"/>
          </a:xfrm>
          <a:prstGeom prst="rect">
            <a:avLst/>
          </a:prstGeom>
        </p:spPr>
        <p:txBody>
          <a:bodyPr wrap="square">
            <a:spAutoFit/>
          </a:bodyPr>
          <a:lstStyle/>
          <a:p>
            <a:r>
              <a:rPr lang="es-ES" sz="1200" dirty="0">
                <a:latin typeface="Zilla Slab" charset="0"/>
                <a:ea typeface="Zilla Slab" charset="0"/>
              </a:rPr>
              <a:t>El sistema de evaluación de la investigación debe evolucionar para reconocer el </a:t>
            </a:r>
            <a:r>
              <a:rPr lang="es-ES" sz="1200" b="1" dirty="0">
                <a:latin typeface="Zilla Slab" charset="0"/>
                <a:ea typeface="Zilla Slab" charset="0"/>
              </a:rPr>
              <a:t>valor intrínseco de la investigación</a:t>
            </a:r>
            <a:r>
              <a:rPr lang="es-ES" sz="1200" dirty="0">
                <a:latin typeface="Zilla Slab" charset="0"/>
                <a:ea typeface="Zilla Slab" charset="0"/>
              </a:rPr>
              <a:t>, más allá del prestigio de la revista en la que se publica</a:t>
            </a:r>
          </a:p>
        </p:txBody>
      </p:sp>
      <p:sp>
        <p:nvSpPr>
          <p:cNvPr id="16" name="15 Rectángulo"/>
          <p:cNvSpPr/>
          <p:nvPr/>
        </p:nvSpPr>
        <p:spPr>
          <a:xfrm>
            <a:off x="0" y="4362814"/>
            <a:ext cx="9144000" cy="461665"/>
          </a:xfrm>
          <a:prstGeom prst="rect">
            <a:avLst/>
          </a:prstGeom>
        </p:spPr>
        <p:txBody>
          <a:bodyPr wrap="square">
            <a:spAutoFit/>
          </a:bodyPr>
          <a:lstStyle/>
          <a:p>
            <a:r>
              <a:rPr lang="es-ES" sz="1200" dirty="0">
                <a:latin typeface="Zilla Slab" charset="0"/>
                <a:ea typeface="Zilla Slab" charset="0"/>
              </a:rPr>
              <a:t>la ciencia es un </a:t>
            </a:r>
            <a:r>
              <a:rPr lang="es-ES" sz="1200" b="1" dirty="0">
                <a:latin typeface="Zilla Slab" charset="0"/>
                <a:ea typeface="Zilla Slab" charset="0"/>
              </a:rPr>
              <a:t>diálogo</a:t>
            </a:r>
            <a:r>
              <a:rPr lang="es-ES" sz="1200" dirty="0">
                <a:latin typeface="Zilla Slab" charset="0"/>
                <a:ea typeface="Zilla Slab" charset="0"/>
              </a:rPr>
              <a:t>, y para que sea una conversación verdaderamente global, debemos desmantelar numerosas </a:t>
            </a:r>
            <a:r>
              <a:rPr lang="es-ES" sz="1200" b="1" dirty="0">
                <a:latin typeface="Zilla Slab" charset="0"/>
                <a:ea typeface="Zilla Slab" charset="0"/>
              </a:rPr>
              <a:t>barreras</a:t>
            </a:r>
            <a:r>
              <a:rPr lang="es-ES" sz="1200" dirty="0">
                <a:latin typeface="Zilla Slab" charset="0"/>
                <a:ea typeface="Zilla Slab" charset="0"/>
              </a:rPr>
              <a:t>, comenzando por las relacionadas con el </a:t>
            </a:r>
            <a:r>
              <a:rPr lang="es-ES" sz="1200" b="1" dirty="0">
                <a:latin typeface="Zilla Slab" charset="0"/>
                <a:ea typeface="Zilla Slab" charset="0"/>
              </a:rPr>
              <a:t>acceso</a:t>
            </a:r>
            <a:r>
              <a:rPr lang="es-ES" sz="1200" dirty="0">
                <a:latin typeface="Zilla Slab" charset="0"/>
                <a:ea typeface="Zilla Slab" charset="0"/>
              </a:rPr>
              <a:t>, la </a:t>
            </a:r>
            <a:r>
              <a:rPr lang="es-ES" sz="1200" b="1" dirty="0">
                <a:latin typeface="Zilla Slab" charset="0"/>
                <a:ea typeface="Zilla Slab" charset="0"/>
              </a:rPr>
              <a:t>publicación</a:t>
            </a:r>
            <a:r>
              <a:rPr lang="es-ES" sz="1200" dirty="0">
                <a:latin typeface="Zilla Slab" charset="0"/>
                <a:ea typeface="Zilla Slab" charset="0"/>
              </a:rPr>
              <a:t> y el </a:t>
            </a:r>
            <a:r>
              <a:rPr lang="es-ES" sz="1200" b="1" dirty="0">
                <a:latin typeface="Zilla Slab" charset="0"/>
                <a:ea typeface="Zilla Slab" charset="0"/>
              </a:rPr>
              <a:t>lenguaje</a:t>
            </a:r>
          </a:p>
        </p:txBody>
      </p:sp>
    </p:spTree>
    <p:extLst>
      <p:ext uri="{BB962C8B-B14F-4D97-AF65-F5344CB8AC3E}">
        <p14:creationId xmlns:p14="http://schemas.microsoft.com/office/powerpoint/2010/main" val="408026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4EDBF80-1159-25E2-DE92-5F460C5BE93B}"/>
              </a:ext>
            </a:extLst>
          </p:cNvPr>
          <p:cNvPicPr>
            <a:picLocks noChangeAspect="1"/>
          </p:cNvPicPr>
          <p:nvPr/>
        </p:nvPicPr>
        <p:blipFill>
          <a:blip r:embed="rId2"/>
          <a:stretch>
            <a:fillRect/>
          </a:stretch>
        </p:blipFill>
        <p:spPr>
          <a:xfrm>
            <a:off x="105688" y="48491"/>
            <a:ext cx="6087295" cy="4364921"/>
          </a:xfrm>
          <a:prstGeom prst="rect">
            <a:avLst/>
          </a:prstGeom>
        </p:spPr>
      </p:pic>
      <p:sp>
        <p:nvSpPr>
          <p:cNvPr id="5" name="CuadroTexto 4">
            <a:extLst>
              <a:ext uri="{FF2B5EF4-FFF2-40B4-BE49-F238E27FC236}">
                <a16:creationId xmlns:a16="http://schemas.microsoft.com/office/drawing/2014/main" id="{956DBE09-1512-47CA-251B-7E5237C3C118}"/>
              </a:ext>
            </a:extLst>
          </p:cNvPr>
          <p:cNvSpPr txBox="1"/>
          <p:nvPr/>
        </p:nvSpPr>
        <p:spPr>
          <a:xfrm>
            <a:off x="471055" y="4622467"/>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https://www.nature.com/articles/s41562-023-01637-2</a:t>
            </a:r>
          </a:p>
        </p:txBody>
      </p:sp>
    </p:spTree>
    <p:extLst>
      <p:ext uri="{BB962C8B-B14F-4D97-AF65-F5344CB8AC3E}">
        <p14:creationId xmlns:p14="http://schemas.microsoft.com/office/powerpoint/2010/main" val="1304842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7" name="Google Shape;792;p100"/>
          <p:cNvSpPr txBox="1">
            <a:spLocks/>
          </p:cNvSpPr>
          <p:nvPr/>
        </p:nvSpPr>
        <p:spPr>
          <a:xfrm>
            <a:off x="311700" y="0"/>
            <a:ext cx="6704095" cy="387646"/>
          </a:xfrm>
          <a:prstGeom prst="rect">
            <a:avLst/>
          </a:prstGeom>
          <a:solidFill>
            <a:srgbClr val="EA2629"/>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marR="0" lvl="1"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s-AR" sz="1600" dirty="0">
                <a:solidFill>
                  <a:schemeClr val="lt1"/>
                </a:solidFill>
              </a:rPr>
              <a:t>El Conocimiento Científico como Bien Público Global </a:t>
            </a:r>
            <a:endParaRPr lang="en-US" sz="1600" dirty="0">
              <a:solidFill>
                <a:schemeClr val="lt1"/>
              </a:solidFill>
            </a:endParaRPr>
          </a:p>
        </p:txBody>
      </p:sp>
      <p:sp>
        <p:nvSpPr>
          <p:cNvPr id="11" name="Google Shape;847;p115"/>
          <p:cNvSpPr/>
          <p:nvPr/>
        </p:nvSpPr>
        <p:spPr>
          <a:xfrm>
            <a:off x="154750" y="4835700"/>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13" name="Google Shape;848;p115"/>
          <p:cNvPicPr preferRelativeResize="0"/>
          <p:nvPr/>
        </p:nvPicPr>
        <p:blipFill rotWithShape="1">
          <a:blip r:embed="rId2">
            <a:alphaModFix/>
          </a:blip>
          <a:srcRect/>
          <a:stretch/>
        </p:blipFill>
        <p:spPr>
          <a:xfrm>
            <a:off x="57112" y="4948765"/>
            <a:ext cx="195276" cy="158417"/>
          </a:xfrm>
          <a:prstGeom prst="rect">
            <a:avLst/>
          </a:prstGeom>
          <a:noFill/>
          <a:ln>
            <a:noFill/>
          </a:ln>
        </p:spPr>
      </p:pic>
      <p:sp>
        <p:nvSpPr>
          <p:cNvPr id="8" name="Rectángulo 7"/>
          <p:cNvSpPr/>
          <p:nvPr/>
        </p:nvSpPr>
        <p:spPr>
          <a:xfrm>
            <a:off x="57112" y="4372354"/>
            <a:ext cx="4572000" cy="261610"/>
          </a:xfrm>
          <a:prstGeom prst="rect">
            <a:avLst/>
          </a:prstGeom>
        </p:spPr>
        <p:txBody>
          <a:bodyPr>
            <a:spAutoFit/>
          </a:bodyPr>
          <a:lstStyle/>
          <a:p>
            <a:r>
              <a:rPr lang="es-AR" sz="1100" dirty="0">
                <a:latin typeface="Zilla Slab" panose="020B0604020202020204" charset="0"/>
                <a:ea typeface="Zilla Slab" panose="020B0604020202020204" charset="0"/>
              </a:rPr>
              <a:t>https://unesdoc.unesco.org/ark:/48223/pf0000379949_spa</a:t>
            </a:r>
          </a:p>
        </p:txBody>
      </p:sp>
      <p:pic>
        <p:nvPicPr>
          <p:cNvPr id="14" name="Imagen 13"/>
          <p:cNvPicPr>
            <a:picLocks noChangeAspect="1"/>
          </p:cNvPicPr>
          <p:nvPr/>
        </p:nvPicPr>
        <p:blipFill rotWithShape="1">
          <a:blip r:embed="rId3"/>
          <a:srcRect l="30417" t="14074" r="30312" b="12962"/>
          <a:stretch/>
        </p:blipFill>
        <p:spPr>
          <a:xfrm>
            <a:off x="203947" y="712839"/>
            <a:ext cx="3200399" cy="3344714"/>
          </a:xfrm>
          <a:prstGeom prst="rect">
            <a:avLst/>
          </a:prstGeom>
        </p:spPr>
      </p:pic>
      <p:pic>
        <p:nvPicPr>
          <p:cNvPr id="15" name="Imagen 14"/>
          <p:cNvPicPr>
            <a:picLocks noChangeAspect="1"/>
          </p:cNvPicPr>
          <p:nvPr/>
        </p:nvPicPr>
        <p:blipFill rotWithShape="1">
          <a:blip r:embed="rId4"/>
          <a:srcRect l="34180" t="14254" r="33880" b="25249"/>
          <a:stretch/>
        </p:blipFill>
        <p:spPr>
          <a:xfrm>
            <a:off x="3343900" y="1059864"/>
            <a:ext cx="2690048" cy="2866032"/>
          </a:xfrm>
          <a:prstGeom prst="rect">
            <a:avLst/>
          </a:prstGeom>
        </p:spPr>
      </p:pic>
      <p:cxnSp>
        <p:nvCxnSpPr>
          <p:cNvPr id="17" name="Conector recto 16"/>
          <p:cNvCxnSpPr/>
          <p:nvPr/>
        </p:nvCxnSpPr>
        <p:spPr>
          <a:xfrm flipH="1">
            <a:off x="5325035" y="3072653"/>
            <a:ext cx="907677" cy="87406"/>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Imagen 1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861345" y="650261"/>
            <a:ext cx="3087391" cy="1721629"/>
          </a:xfrm>
          <a:prstGeom prst="rect">
            <a:avLst/>
          </a:prstGeom>
        </p:spPr>
      </p:pic>
      <p:pic>
        <p:nvPicPr>
          <p:cNvPr id="19" name="Imagen 18"/>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973502" y="2775930"/>
            <a:ext cx="3096127" cy="849286"/>
          </a:xfrm>
          <a:prstGeom prst="rect">
            <a:avLst/>
          </a:prstGeom>
        </p:spPr>
      </p:pic>
    </p:spTree>
    <p:extLst>
      <p:ext uri="{BB962C8B-B14F-4D97-AF65-F5344CB8AC3E}">
        <p14:creationId xmlns:p14="http://schemas.microsoft.com/office/powerpoint/2010/main" val="612533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0648" y="424269"/>
            <a:ext cx="3644421" cy="2356826"/>
          </a:xfrm>
          <a:prstGeom prst="rect">
            <a:avLst/>
          </a:prstGeom>
        </p:spPr>
      </p:pic>
      <p:sp>
        <p:nvSpPr>
          <p:cNvPr id="9" name="Rectángulo 8"/>
          <p:cNvSpPr/>
          <p:nvPr/>
        </p:nvSpPr>
        <p:spPr>
          <a:xfrm>
            <a:off x="410198" y="2439325"/>
            <a:ext cx="1871529" cy="26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Google Shape;792;p100"/>
          <p:cNvSpPr txBox="1">
            <a:spLocks/>
          </p:cNvSpPr>
          <p:nvPr/>
        </p:nvSpPr>
        <p:spPr>
          <a:xfrm>
            <a:off x="311700" y="0"/>
            <a:ext cx="6704095" cy="387646"/>
          </a:xfrm>
          <a:prstGeom prst="rect">
            <a:avLst/>
          </a:prstGeom>
          <a:solidFill>
            <a:srgbClr val="EA2629"/>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SzPts val="1100"/>
              <a:buFont typeface="Zilla Slab"/>
              <a:buNone/>
              <a:defRPr sz="2700" b="0" i="0" u="none" strike="noStrike" cap="none">
                <a:solidFill>
                  <a:schemeClr val="dk1"/>
                </a:solidFill>
                <a:latin typeface="Zilla Slab"/>
                <a:ea typeface="Zilla Slab"/>
                <a:cs typeface="Zilla Slab"/>
                <a:sym typeface="Zilla Slab"/>
              </a:defRPr>
            </a:lvl1pPr>
            <a:lvl2pPr marR="0" lvl="1"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algn="ctr"/>
            <a:r>
              <a:rPr lang="es-AR" sz="1600" dirty="0">
                <a:solidFill>
                  <a:schemeClr val="lt1"/>
                </a:solidFill>
              </a:rPr>
              <a:t>El Conocimiento Científico como Bien Público Global </a:t>
            </a:r>
            <a:endParaRPr lang="en-US" sz="1600" dirty="0">
              <a:solidFill>
                <a:schemeClr val="lt1"/>
              </a:solidFill>
            </a:endParaRPr>
          </a:p>
        </p:txBody>
      </p:sp>
      <p:sp>
        <p:nvSpPr>
          <p:cNvPr id="4" name="Rectángulo 3"/>
          <p:cNvSpPr/>
          <p:nvPr/>
        </p:nvSpPr>
        <p:spPr>
          <a:xfrm>
            <a:off x="0" y="2347787"/>
            <a:ext cx="2862840" cy="507831"/>
          </a:xfrm>
          <a:prstGeom prst="rect">
            <a:avLst/>
          </a:prstGeom>
        </p:spPr>
        <p:txBody>
          <a:bodyPr wrap="square">
            <a:spAutoFit/>
          </a:bodyPr>
          <a:lstStyle/>
          <a:p>
            <a:r>
              <a:rPr lang="es-AR" sz="900" dirty="0">
                <a:latin typeface="Zilla Slab" panose="020B0604020202020204" charset="0"/>
                <a:ea typeface="Zilla Slab" panose="020B0604020202020204" charset="0"/>
              </a:rPr>
              <a:t>https://www.argentina.gob.ar/noticias/aprobaron-el-proyecto-de-recomendacion-de-la-unesco-sobre-la-ciencia-abierta</a:t>
            </a:r>
          </a:p>
        </p:txBody>
      </p:sp>
      <p:pic>
        <p:nvPicPr>
          <p:cNvPr id="5" name="Imagen 4"/>
          <p:cNvPicPr>
            <a:picLocks noChangeAspect="1"/>
          </p:cNvPicPr>
          <p:nvPr/>
        </p:nvPicPr>
        <p:blipFill rotWithShape="1">
          <a:blip r:embed="rId4"/>
          <a:srcRect l="20877" t="16891" r="40000" b="47865"/>
          <a:stretch/>
        </p:blipFill>
        <p:spPr>
          <a:xfrm>
            <a:off x="4729795" y="385642"/>
            <a:ext cx="3726681" cy="1888408"/>
          </a:xfrm>
          <a:prstGeom prst="rect">
            <a:avLst/>
          </a:prstGeom>
        </p:spPr>
      </p:pic>
      <p:sp>
        <p:nvSpPr>
          <p:cNvPr id="6" name="Rectángulo 5"/>
          <p:cNvSpPr/>
          <p:nvPr/>
        </p:nvSpPr>
        <p:spPr>
          <a:xfrm>
            <a:off x="4563962" y="2147732"/>
            <a:ext cx="4572000" cy="400110"/>
          </a:xfrm>
          <a:prstGeom prst="rect">
            <a:avLst/>
          </a:prstGeom>
        </p:spPr>
        <p:txBody>
          <a:bodyPr>
            <a:spAutoFit/>
          </a:bodyPr>
          <a:lstStyle/>
          <a:p>
            <a:r>
              <a:rPr lang="es-AR" sz="1000" dirty="0">
                <a:latin typeface="Zilla Slab" panose="020B0604020202020204" charset="0"/>
                <a:ea typeface="Zilla Slab" panose="020B0604020202020204" charset="0"/>
              </a:rPr>
              <a:t>https://cecic.fcp.uncuyo.edu.ar/2021/04/19/se-creo-el-comite-asesor-de-ciencia-abierta-y-ciudadana-del-ministerio-de-ciencia-tecnologia-e-innovacion/</a:t>
            </a:r>
          </a:p>
        </p:txBody>
      </p:sp>
      <p:sp>
        <p:nvSpPr>
          <p:cNvPr id="7" name="Rectángulo 6"/>
          <p:cNvSpPr/>
          <p:nvPr/>
        </p:nvSpPr>
        <p:spPr>
          <a:xfrm>
            <a:off x="4815253" y="2439325"/>
            <a:ext cx="4572000" cy="523220"/>
          </a:xfrm>
          <a:prstGeom prst="rect">
            <a:avLst/>
          </a:prstGeom>
        </p:spPr>
        <p:txBody>
          <a:bodyPr>
            <a:spAutoFit/>
          </a:bodyPr>
          <a:lstStyle/>
          <a:p>
            <a:r>
              <a:rPr lang="es-AR" b="1" dirty="0">
                <a:latin typeface="Zilla Slab" panose="020B0604020202020204" charset="0"/>
                <a:ea typeface="Zilla Slab" panose="020B0604020202020204" charset="0"/>
              </a:rPr>
              <a:t>VALORES FUNDAMENTALES Y PRINCIPIOS RECTORES DE LA CIENCIA ABIERTA </a:t>
            </a:r>
            <a:endParaRPr lang="es-AR" dirty="0">
              <a:latin typeface="Zilla Slab" panose="020B0604020202020204" charset="0"/>
              <a:ea typeface="Zilla Slab" panose="020B0604020202020204" charset="0"/>
            </a:endParaRPr>
          </a:p>
        </p:txBody>
      </p:sp>
      <p:sp>
        <p:nvSpPr>
          <p:cNvPr id="8" name="Rectángulo 7"/>
          <p:cNvSpPr/>
          <p:nvPr/>
        </p:nvSpPr>
        <p:spPr>
          <a:xfrm>
            <a:off x="0" y="2670057"/>
            <a:ext cx="9281748" cy="2523768"/>
          </a:xfrm>
          <a:prstGeom prst="rect">
            <a:avLst/>
          </a:prstGeom>
        </p:spPr>
        <p:txBody>
          <a:bodyPr wrap="square">
            <a:spAutoFit/>
          </a:bodyPr>
          <a:lstStyle/>
          <a:p>
            <a:endParaRPr lang="es-AR" sz="1100" dirty="0">
              <a:latin typeface="Zilla Slab" panose="020B0604020202020204" charset="0"/>
              <a:ea typeface="Zilla Slab" panose="020B0604020202020204" charset="0"/>
            </a:endParaRPr>
          </a:p>
          <a:p>
            <a:r>
              <a:rPr lang="es-AR" sz="1100" dirty="0">
                <a:latin typeface="Zilla Slab" panose="020B0604020202020204" charset="0"/>
                <a:ea typeface="Zilla Slab" panose="020B0604020202020204" charset="0"/>
              </a:rPr>
              <a:t>● </a:t>
            </a:r>
            <a:r>
              <a:rPr lang="es-AR" sz="1200" b="1" i="1" dirty="0">
                <a:latin typeface="Zilla Slab" panose="020B0604020202020204" charset="0"/>
                <a:ea typeface="Zilla Slab" panose="020B0604020202020204" charset="0"/>
              </a:rPr>
              <a:t>calidad e integridad</a:t>
            </a:r>
            <a:r>
              <a:rPr lang="es-AR" sz="1100" b="1" i="1" dirty="0">
                <a:latin typeface="Zilla Slab" panose="020B0604020202020204" charset="0"/>
                <a:ea typeface="Zilla Slab" panose="020B0604020202020204" charset="0"/>
              </a:rPr>
              <a:t>: </a:t>
            </a:r>
            <a:r>
              <a:rPr lang="es-AR" sz="1100" dirty="0">
                <a:latin typeface="Zilla Slab" panose="020B0604020202020204" charset="0"/>
                <a:ea typeface="Zilla Slab" panose="020B0604020202020204" charset="0"/>
              </a:rPr>
              <a:t>la ciencia abierta debería respetar la libertad académica y los derechos humanos y favorecer una investigación de alta calidad mediante la utilización de múltiples fuentes de </a:t>
            </a:r>
            <a:r>
              <a:rPr lang="es-AR" sz="1100" b="1" dirty="0">
                <a:latin typeface="Zilla Slab" panose="020B0604020202020204" charset="0"/>
                <a:ea typeface="Zilla Slab" panose="020B0604020202020204" charset="0"/>
              </a:rPr>
              <a:t>conocimiento </a:t>
            </a:r>
            <a:r>
              <a:rPr lang="es-AR" sz="1100" dirty="0">
                <a:latin typeface="Zilla Slab" panose="020B0604020202020204" charset="0"/>
                <a:ea typeface="Zilla Slab" panose="020B0604020202020204" charset="0"/>
              </a:rPr>
              <a:t>y la difusión amplia de los métodos y los resultados de la investigación para permitir un control y un examen rigurosos, y procesos de evaluación transparentes; </a:t>
            </a:r>
          </a:p>
          <a:p>
            <a:r>
              <a:rPr lang="es-AR" sz="1100" dirty="0">
                <a:latin typeface="Zilla Slab" panose="020B0604020202020204" charset="0"/>
                <a:ea typeface="Zilla Slab" panose="020B0604020202020204" charset="0"/>
              </a:rPr>
              <a:t>● </a:t>
            </a:r>
            <a:r>
              <a:rPr lang="es-AR" sz="1200" b="1" i="1" dirty="0">
                <a:latin typeface="Zilla Slab" panose="020B0604020202020204" charset="0"/>
                <a:ea typeface="Zilla Slab" panose="020B0604020202020204" charset="0"/>
              </a:rPr>
              <a:t>beneficio colectivo</a:t>
            </a:r>
            <a:r>
              <a:rPr lang="es-AR" sz="1100" b="1" i="1" dirty="0">
                <a:latin typeface="Zilla Slab" panose="020B0604020202020204" charset="0"/>
                <a:ea typeface="Zilla Slab" panose="020B0604020202020204" charset="0"/>
              </a:rPr>
              <a:t>: </a:t>
            </a:r>
            <a:r>
              <a:rPr lang="es-AR" sz="1100" dirty="0">
                <a:latin typeface="Zilla Slab" panose="020B0604020202020204" charset="0"/>
                <a:ea typeface="Zilla Slab" panose="020B0604020202020204" charset="0"/>
              </a:rPr>
              <a:t>como bien público mundial, la ciencia abierta debería pertenecer a la humanidad en </a:t>
            </a:r>
            <a:r>
              <a:rPr lang="es-AR" sz="1100" b="1" dirty="0">
                <a:latin typeface="Zilla Slab" panose="020B0604020202020204" charset="0"/>
                <a:ea typeface="Zilla Slab" panose="020B0604020202020204" charset="0"/>
              </a:rPr>
              <a:t>común </a:t>
            </a:r>
            <a:r>
              <a:rPr lang="es-AR" sz="1100" dirty="0">
                <a:latin typeface="Zilla Slab" panose="020B0604020202020204" charset="0"/>
                <a:ea typeface="Zilla Slab" panose="020B0604020202020204" charset="0"/>
              </a:rPr>
              <a:t>y beneficiar a la humanidad en su conjunto; para ello, el conocimiento científico debería estar disponible abiertamente y sus beneficios deberían ser compartidos universalmente; la práctica de la ciencia debería ser inclusiva, sostenible y equitativa</a:t>
            </a:r>
          </a:p>
          <a:p>
            <a:r>
              <a:rPr lang="es-AR" sz="1100" dirty="0">
                <a:latin typeface="Zilla Slab" panose="020B0604020202020204" charset="0"/>
                <a:ea typeface="Zilla Slab" panose="020B0604020202020204" charset="0"/>
              </a:rPr>
              <a:t>● </a:t>
            </a:r>
            <a:r>
              <a:rPr lang="es-AR" sz="1200" b="1" i="1" dirty="0">
                <a:latin typeface="Zilla Slab" panose="020B0604020202020204" charset="0"/>
                <a:ea typeface="Zilla Slab" panose="020B0604020202020204" charset="0"/>
              </a:rPr>
              <a:t>equidad y justicia</a:t>
            </a:r>
            <a:r>
              <a:rPr lang="es-AR" sz="1100" b="1" i="1" dirty="0">
                <a:latin typeface="Zilla Slab" panose="020B0604020202020204" charset="0"/>
                <a:ea typeface="Zilla Slab" panose="020B0604020202020204" charset="0"/>
              </a:rPr>
              <a:t>: </a:t>
            </a:r>
            <a:r>
              <a:rPr lang="es-AR" sz="1100" dirty="0">
                <a:latin typeface="Zilla Slab" panose="020B0604020202020204" charset="0"/>
                <a:ea typeface="Zilla Slab" panose="020B0604020202020204" charset="0"/>
              </a:rPr>
              <a:t>la ciencia abierta debería contribuir en gran medida a garantizar la equidad entre los investigadores de los países desarrollados y los países en desarrollo, </a:t>
            </a:r>
            <a:r>
              <a:rPr lang="es-AR" sz="1100" b="1" dirty="0">
                <a:latin typeface="Zilla Slab" panose="020B0604020202020204" charset="0"/>
                <a:ea typeface="Zilla Slab" panose="020B0604020202020204" charset="0"/>
              </a:rPr>
              <a:t>favoreciendo </a:t>
            </a:r>
            <a:r>
              <a:rPr lang="es-AR" sz="1100" dirty="0">
                <a:latin typeface="Zilla Slab" panose="020B0604020202020204" charset="0"/>
                <a:ea typeface="Zilla Slab" panose="020B0604020202020204" charset="0"/>
              </a:rPr>
              <a:t>el intercambio justo y recíproco de las aportaciones y los resultados científicos y la igualdad de acceso al conocimiento científico tanto para los productores como para los usuarios de conocimientos, independientemente de su ubicación, nacionalidad, raza, edad, género, circunstancias socioeconómicas, lengua, religión, discapacidad, etnia o situación migratoria; </a:t>
            </a:r>
          </a:p>
          <a:p>
            <a:r>
              <a:rPr lang="es-AR" sz="1100" dirty="0">
                <a:latin typeface="Zilla Slab" panose="020B0604020202020204" charset="0"/>
                <a:ea typeface="Zilla Slab" panose="020B0604020202020204" charset="0"/>
              </a:rPr>
              <a:t>● </a:t>
            </a:r>
            <a:r>
              <a:rPr lang="es-AR" sz="1200" b="1" i="1" dirty="0">
                <a:latin typeface="Zilla Slab" panose="020B0604020202020204" charset="0"/>
                <a:ea typeface="Zilla Slab" panose="020B0604020202020204" charset="0"/>
              </a:rPr>
              <a:t>diversidad e inclusión</a:t>
            </a:r>
            <a:r>
              <a:rPr lang="es-AR" sz="1100" b="1" i="1" dirty="0">
                <a:latin typeface="Zilla Slab" panose="020B0604020202020204" charset="0"/>
                <a:ea typeface="Zilla Slab" panose="020B0604020202020204" charset="0"/>
              </a:rPr>
              <a:t>: </a:t>
            </a:r>
            <a:r>
              <a:rPr lang="es-AR" sz="1100" dirty="0">
                <a:latin typeface="Zilla Slab" panose="020B0604020202020204" charset="0"/>
                <a:ea typeface="Zilla Slab" panose="020B0604020202020204" charset="0"/>
              </a:rPr>
              <a:t>la ciencia abierta debería abarcar una diversidad de conocimientos, prácticas, flujos de trabajo, lenguas, resultados y temas de investigación que se ajusten a las necesidades y al pluralismo epistémico de la comunidad científica en su conjunto, las diversas comunidades académicas y de investigación, así como el público en general y los depositarios de conocimientos más allá de la comunidad científica tradicional</a:t>
            </a:r>
          </a:p>
        </p:txBody>
      </p:sp>
      <p:sp>
        <p:nvSpPr>
          <p:cNvPr id="10" name="Rectángulo 9"/>
          <p:cNvSpPr/>
          <p:nvPr/>
        </p:nvSpPr>
        <p:spPr>
          <a:xfrm>
            <a:off x="7784636" y="0"/>
            <a:ext cx="1164100" cy="246221"/>
          </a:xfrm>
          <a:prstGeom prst="rect">
            <a:avLst/>
          </a:prstGeom>
        </p:spPr>
        <p:txBody>
          <a:bodyPr wrap="none">
            <a:spAutoFit/>
          </a:bodyPr>
          <a:lstStyle/>
          <a:p>
            <a:pPr lvl="0" algn="ctr"/>
            <a:r>
              <a:rPr lang="es-AR" sz="1000" dirty="0">
                <a:latin typeface="Zilla Slab" panose="020B0604020202020204" charset="0"/>
                <a:ea typeface="Zilla Slab" panose="020B0604020202020204" charset="0"/>
                <a:cs typeface="Open Sans"/>
                <a:sym typeface="Open Sans"/>
              </a:rPr>
              <a:t>@</a:t>
            </a:r>
            <a:r>
              <a:rPr lang="es-AR" sz="1000" dirty="0" err="1">
                <a:latin typeface="Zilla Slab" panose="020B0604020202020204" charset="0"/>
                <a:ea typeface="Zilla Slab" panose="020B0604020202020204" charset="0"/>
                <a:cs typeface="Open Sans"/>
                <a:sym typeface="Open Sans"/>
              </a:rPr>
              <a:t>humbertodebat</a:t>
            </a:r>
            <a:endParaRPr lang="es-AR" sz="1000" dirty="0">
              <a:latin typeface="Zilla Slab" panose="020B0604020202020204" charset="0"/>
              <a:ea typeface="Zilla Slab" panose="020B0604020202020204" charset="0"/>
              <a:cs typeface="Open Sans"/>
              <a:sym typeface="Open Sans"/>
            </a:endParaRPr>
          </a:p>
        </p:txBody>
      </p:sp>
      <p:sp>
        <p:nvSpPr>
          <p:cNvPr id="11" name="Rectángulo 10">
            <a:extLst>
              <a:ext uri="{FF2B5EF4-FFF2-40B4-BE49-F238E27FC236}">
                <a16:creationId xmlns:a16="http://schemas.microsoft.com/office/drawing/2014/main" id="{395B0508-BDDE-75A3-1CE1-771873F9E163}"/>
              </a:ext>
            </a:extLst>
          </p:cNvPr>
          <p:cNvSpPr/>
          <p:nvPr/>
        </p:nvSpPr>
        <p:spPr>
          <a:xfrm>
            <a:off x="0" y="3405116"/>
            <a:ext cx="9014346" cy="5232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CuadroTexto 11">
            <a:extLst>
              <a:ext uri="{FF2B5EF4-FFF2-40B4-BE49-F238E27FC236}">
                <a16:creationId xmlns:a16="http://schemas.microsoft.com/office/drawing/2014/main" id="{FAFBF964-065D-30EA-E20F-541D7FE6EF38}"/>
              </a:ext>
            </a:extLst>
          </p:cNvPr>
          <p:cNvSpPr txBox="1"/>
          <p:nvPr/>
        </p:nvSpPr>
        <p:spPr>
          <a:xfrm>
            <a:off x="573820" y="1630641"/>
            <a:ext cx="7320639" cy="1477328"/>
          </a:xfrm>
          <a:prstGeom prst="rect">
            <a:avLst/>
          </a:prstGeom>
          <a:solidFill>
            <a:schemeClr val="bg1"/>
          </a:solidFill>
        </p:spPr>
        <p:txBody>
          <a:bodyPr wrap="square" rtlCol="0">
            <a:spAutoFit/>
          </a:bodyPr>
          <a:lstStyle/>
          <a:p>
            <a:pPr algn="ctr"/>
            <a:r>
              <a:rPr lang="es-MX" sz="1800" dirty="0">
                <a:latin typeface="Zilla Slab" panose="020B0604020202020204" charset="0"/>
                <a:ea typeface="Zilla Slab" panose="020B0604020202020204" charset="0"/>
              </a:rPr>
              <a:t>DIAGNÓSTICO Y LINEAMIENTOS PARA UNA POLÍTICA DE </a:t>
            </a:r>
          </a:p>
          <a:p>
            <a:pPr algn="ctr"/>
            <a:r>
              <a:rPr lang="es-MX" sz="1800" dirty="0">
                <a:latin typeface="Zilla Slab" panose="020B0604020202020204" charset="0"/>
                <a:ea typeface="Zilla Slab" panose="020B0604020202020204" charset="0"/>
              </a:rPr>
              <a:t>CIENCIA ABIERTA EN ARGENTINA</a:t>
            </a:r>
          </a:p>
          <a:p>
            <a:pPr algn="ctr"/>
            <a:r>
              <a:rPr lang="es-MX" sz="1800" dirty="0">
                <a:latin typeface="Zilla Slab" panose="020B0604020202020204" charset="0"/>
                <a:ea typeface="Zilla Slab" panose="020B0604020202020204" charset="0"/>
              </a:rPr>
              <a:t>Noviembre 2022</a:t>
            </a:r>
          </a:p>
          <a:p>
            <a:pPr algn="ctr"/>
            <a:r>
              <a:rPr lang="es-AR" sz="1800" dirty="0">
                <a:latin typeface="Zilla Slab" panose="020B0604020202020204" charset="0"/>
                <a:ea typeface="Zilla Slab" panose="020B0604020202020204" charset="0"/>
              </a:rPr>
              <a:t>https://www.argentina.gob.ar/ciencia/comite-ciencia-abierta/diagnostico-y-lineamientos</a:t>
            </a:r>
          </a:p>
        </p:txBody>
      </p:sp>
    </p:spTree>
    <p:extLst>
      <p:ext uri="{BB962C8B-B14F-4D97-AF65-F5344CB8AC3E}">
        <p14:creationId xmlns:p14="http://schemas.microsoft.com/office/powerpoint/2010/main" val="109919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118"/>
          <p:cNvSpPr/>
          <p:nvPr/>
        </p:nvSpPr>
        <p:spPr>
          <a:xfrm>
            <a:off x="184497" y="4450175"/>
            <a:ext cx="49605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0" i="0" u="sng" strike="noStrike" cap="none">
                <a:solidFill>
                  <a:srgbClr val="000000"/>
                </a:solidFill>
                <a:latin typeface="Zilla Slab"/>
                <a:ea typeface="Zilla Slab"/>
                <a:cs typeface="Zilla Slab"/>
                <a:sym typeface="Zilla Slab"/>
                <a:hlinkClick r:id="rId3">
                  <a:extLst>
                    <a:ext uri="{A12FA001-AC4F-418D-AE19-62706E023703}">
                      <ahyp:hlinkClr xmlns:ahyp="http://schemas.microsoft.com/office/drawing/2018/hyperlinkcolor" xmlns="" val="tx"/>
                    </a:ext>
                  </a:extLst>
                </a:hlinkClick>
              </a:rPr>
              <a:t>https://journals.plos.org/plosbiology/article?id=10.1371/journal.pbio.2000933</a:t>
            </a:r>
            <a:endParaRPr sz="1100" b="0" i="0" u="none" strike="noStrike" cap="none">
              <a:solidFill>
                <a:srgbClr val="000000"/>
              </a:solidFill>
              <a:latin typeface="Zilla Slab"/>
              <a:ea typeface="Zilla Slab"/>
              <a:cs typeface="Zilla Slab"/>
              <a:sym typeface="Zilla Slab"/>
            </a:endParaRPr>
          </a:p>
        </p:txBody>
      </p:sp>
      <p:pic>
        <p:nvPicPr>
          <p:cNvPr id="897" name="Google Shape;897;p118"/>
          <p:cNvPicPr preferRelativeResize="0"/>
          <p:nvPr/>
        </p:nvPicPr>
        <p:blipFill rotWithShape="1">
          <a:blip r:embed="rId4">
            <a:alphaModFix/>
          </a:blip>
          <a:srcRect/>
          <a:stretch/>
        </p:blipFill>
        <p:spPr>
          <a:xfrm>
            <a:off x="0" y="661185"/>
            <a:ext cx="5329441" cy="2069432"/>
          </a:xfrm>
          <a:prstGeom prst="rect">
            <a:avLst/>
          </a:prstGeom>
          <a:noFill/>
          <a:ln>
            <a:noFill/>
          </a:ln>
        </p:spPr>
      </p:pic>
      <p:sp>
        <p:nvSpPr>
          <p:cNvPr id="898" name="Google Shape;898;p118"/>
          <p:cNvSpPr txBox="1"/>
          <p:nvPr/>
        </p:nvSpPr>
        <p:spPr>
          <a:xfrm>
            <a:off x="230319" y="2850197"/>
            <a:ext cx="4713000" cy="1385100"/>
          </a:xfrm>
          <a:prstGeom prst="rect">
            <a:avLst/>
          </a:prstGeom>
          <a:noFill/>
          <a:ln>
            <a:noFill/>
          </a:ln>
        </p:spPr>
        <p:txBody>
          <a:bodyPr spcFirstLastPara="1" wrap="square" lIns="91425" tIns="45700" rIns="91425" bIns="45700" anchor="t" anchorCtr="0">
            <a:noAutofit/>
          </a:bodyPr>
          <a:lstStyle/>
          <a:p>
            <a:pPr lvl="0" algn="ctr"/>
            <a:r>
              <a:rPr lang="es-AR" dirty="0">
                <a:latin typeface="Zilla Slab"/>
                <a:ea typeface="Zilla Slab"/>
                <a:cs typeface="Zilla Slab"/>
                <a:sym typeface="Zilla Slab"/>
              </a:rPr>
              <a:t>Instamos a las comunidades científicas a hacer un esfuerzo más concertado para abordar este problema y proponer enfoques potenciales tanto para recopilar conocimiento científico en idiomas distintos del inglés como para </a:t>
            </a:r>
            <a:r>
              <a:rPr lang="es-AR" b="1" dirty="0">
                <a:latin typeface="Zilla Slab"/>
                <a:ea typeface="Zilla Slab"/>
                <a:cs typeface="Zilla Slab"/>
                <a:sym typeface="Zilla Slab"/>
              </a:rPr>
              <a:t>mejorar la </a:t>
            </a:r>
            <a:r>
              <a:rPr lang="es-AR" b="1" dirty="0" err="1">
                <a:latin typeface="Zilla Slab"/>
                <a:ea typeface="Zilla Slab"/>
                <a:cs typeface="Zilla Slab"/>
                <a:sym typeface="Zilla Slab"/>
              </a:rPr>
              <a:t>multilingüización</a:t>
            </a:r>
            <a:r>
              <a:rPr lang="es-AR" b="1" dirty="0">
                <a:latin typeface="Zilla Slab"/>
                <a:ea typeface="Zilla Slab"/>
                <a:cs typeface="Zilla Slab"/>
                <a:sym typeface="Zilla Slab"/>
              </a:rPr>
              <a:t> del conocimiento nuevo y existente disponible solo en inglés para los usuarios de dicho conocimiento.</a:t>
            </a:r>
            <a:endParaRPr sz="1400" b="1" i="0" u="none" strike="noStrike" cap="none" dirty="0">
              <a:solidFill>
                <a:srgbClr val="000000"/>
              </a:solidFill>
              <a:latin typeface="Zilla Slab"/>
              <a:ea typeface="Zilla Slab"/>
              <a:cs typeface="Zilla Slab"/>
              <a:sym typeface="Zilla Slab"/>
            </a:endParaRPr>
          </a:p>
        </p:txBody>
      </p:sp>
      <p:pic>
        <p:nvPicPr>
          <p:cNvPr id="899" name="Google Shape;899;p118"/>
          <p:cNvPicPr preferRelativeResize="0"/>
          <p:nvPr/>
        </p:nvPicPr>
        <p:blipFill rotWithShape="1">
          <a:blip r:embed="rId5">
            <a:alphaModFix/>
          </a:blip>
          <a:srcRect/>
          <a:stretch/>
        </p:blipFill>
        <p:spPr>
          <a:xfrm>
            <a:off x="5700588" y="770872"/>
            <a:ext cx="2999795" cy="3015024"/>
          </a:xfrm>
          <a:prstGeom prst="rect">
            <a:avLst/>
          </a:prstGeom>
          <a:noFill/>
          <a:ln>
            <a:noFill/>
          </a:ln>
        </p:spPr>
      </p:pic>
      <p:sp>
        <p:nvSpPr>
          <p:cNvPr id="900" name="Google Shape;900;p118"/>
          <p:cNvSpPr/>
          <p:nvPr/>
        </p:nvSpPr>
        <p:spPr>
          <a:xfrm>
            <a:off x="5580600" y="3785896"/>
            <a:ext cx="3563400" cy="954000"/>
          </a:xfrm>
          <a:prstGeom prst="rect">
            <a:avLst/>
          </a:prstGeom>
          <a:noFill/>
          <a:ln>
            <a:noFill/>
          </a:ln>
        </p:spPr>
        <p:txBody>
          <a:bodyPr spcFirstLastPara="1" wrap="square" lIns="91425" tIns="45700" rIns="91425" bIns="45700" anchor="t" anchorCtr="0">
            <a:noAutofit/>
          </a:bodyPr>
          <a:lstStyle/>
          <a:p>
            <a:pPr lvl="0"/>
            <a:r>
              <a:rPr lang="es-AR" dirty="0">
                <a:latin typeface="Zilla Slab"/>
                <a:ea typeface="Zilla Slab"/>
                <a:cs typeface="Zilla Slab"/>
                <a:sym typeface="Zilla Slab"/>
              </a:rPr>
              <a:t>“La comunidad científica necesita desarrollar una </a:t>
            </a:r>
            <a:r>
              <a:rPr lang="es-AR" b="1" dirty="0">
                <a:latin typeface="Zilla Slab"/>
                <a:ea typeface="Zilla Slab"/>
                <a:cs typeface="Zilla Slab"/>
                <a:sym typeface="Zilla Slab"/>
              </a:rPr>
              <a:t>herramienta</a:t>
            </a:r>
            <a:r>
              <a:rPr lang="es-AR" dirty="0">
                <a:latin typeface="Zilla Slab"/>
                <a:ea typeface="Zilla Slab"/>
                <a:cs typeface="Zilla Slab"/>
                <a:sym typeface="Zilla Slab"/>
              </a:rPr>
              <a:t> integral de </a:t>
            </a:r>
            <a:r>
              <a:rPr lang="es-AR" b="1" dirty="0">
                <a:latin typeface="Zilla Slab"/>
                <a:ea typeface="Zilla Slab"/>
                <a:cs typeface="Zilla Slab"/>
                <a:sym typeface="Zilla Slab"/>
              </a:rPr>
              <a:t>traducción multilingüe</a:t>
            </a:r>
            <a:r>
              <a:rPr lang="es-AR" dirty="0">
                <a:latin typeface="Zilla Slab"/>
                <a:ea typeface="Zilla Slab"/>
                <a:cs typeface="Zilla Slab"/>
                <a:sym typeface="Zilla Slab"/>
              </a:rPr>
              <a:t> con la ayuda de servicios como Google </a:t>
            </a:r>
            <a:r>
              <a:rPr lang="es-AR" dirty="0" err="1">
                <a:latin typeface="Zilla Slab"/>
                <a:ea typeface="Zilla Slab"/>
                <a:cs typeface="Zilla Slab"/>
                <a:sym typeface="Zilla Slab"/>
              </a:rPr>
              <a:t>Translate</a:t>
            </a:r>
            <a:r>
              <a:rPr lang="es-AR" dirty="0">
                <a:latin typeface="Zilla Slab"/>
                <a:ea typeface="Zilla Slab"/>
                <a:cs typeface="Zilla Slab"/>
                <a:sym typeface="Zilla Slab"/>
              </a:rPr>
              <a:t>”.</a:t>
            </a:r>
            <a:endParaRPr sz="1400" b="0" i="0" u="none" strike="noStrike" cap="none" dirty="0">
              <a:solidFill>
                <a:srgbClr val="000000"/>
              </a:solidFill>
              <a:latin typeface="Zilla Slab"/>
              <a:ea typeface="Zilla Slab"/>
              <a:cs typeface="Zilla Slab"/>
              <a:sym typeface="Zilla Slab"/>
            </a:endParaRPr>
          </a:p>
        </p:txBody>
      </p:sp>
      <p:sp>
        <p:nvSpPr>
          <p:cNvPr id="901" name="Google Shape;901;p118"/>
          <p:cNvSpPr/>
          <p:nvPr/>
        </p:nvSpPr>
        <p:spPr>
          <a:xfrm>
            <a:off x="5700588" y="4699547"/>
            <a:ext cx="3198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200" b="0" i="0" u="none" strike="noStrike" cap="none" dirty="0">
                <a:solidFill>
                  <a:srgbClr val="000000"/>
                </a:solidFill>
                <a:latin typeface="Zilla Slab"/>
                <a:ea typeface="Zilla Slab"/>
                <a:cs typeface="Zilla Slab"/>
                <a:sym typeface="Zilla Slab"/>
              </a:rPr>
              <a:t>Prieto, Daniel. (2018) Nature 560.7716: 29.</a:t>
            </a:r>
            <a:endParaRPr sz="1200" b="0" i="0" u="none" strike="noStrike" cap="none" dirty="0">
              <a:solidFill>
                <a:srgbClr val="000000"/>
              </a:solidFill>
              <a:latin typeface="Zilla Slab"/>
              <a:ea typeface="Zilla Slab"/>
              <a:cs typeface="Zilla Slab"/>
              <a:sym typeface="Zilla Slab"/>
            </a:endParaRPr>
          </a:p>
        </p:txBody>
      </p:sp>
      <p:sp>
        <p:nvSpPr>
          <p:cNvPr id="902" name="Google Shape;902;p118"/>
          <p:cNvSpPr txBox="1">
            <a:spLocks noGrp="1"/>
          </p:cNvSpPr>
          <p:nvPr>
            <p:ph type="title"/>
          </p:nvPr>
        </p:nvSpPr>
        <p:spPr>
          <a:xfrm>
            <a:off x="184497" y="112504"/>
            <a:ext cx="9099586" cy="596625"/>
          </a:xfrm>
          <a:prstGeom prst="rect">
            <a:avLst/>
          </a:prstGeom>
          <a:noFill/>
          <a:ln>
            <a:noFill/>
          </a:ln>
        </p:spPr>
        <p:txBody>
          <a:bodyPr spcFirstLastPara="1" wrap="square" lIns="68575" tIns="68575" rIns="68575" bIns="68575" anchor="b" anchorCtr="0">
            <a:noAutofit/>
          </a:bodyPr>
          <a:lstStyle/>
          <a:p>
            <a:pPr lvl="0" algn="ctr"/>
            <a:r>
              <a:rPr lang="es-AR" sz="2000" dirty="0"/>
              <a:t>“La ciencia es una conversación”       						pero el </a:t>
            </a:r>
            <a:r>
              <a:rPr lang="es-AR" sz="2000" b="1" dirty="0"/>
              <a:t>lenguaje</a:t>
            </a:r>
            <a:r>
              <a:rPr lang="es-AR" sz="2000" dirty="0"/>
              <a:t> es una </a:t>
            </a:r>
            <a:r>
              <a:rPr lang="es-AR" sz="2000" b="1" dirty="0"/>
              <a:t>barrera</a:t>
            </a:r>
            <a:r>
              <a:rPr lang="es-AR" sz="2000" dirty="0"/>
              <a:t> para el </a:t>
            </a:r>
            <a:r>
              <a:rPr lang="es-AR" sz="2000" b="1" dirty="0"/>
              <a:t>diálogo científico</a:t>
            </a:r>
            <a:endParaRPr sz="2000" b="1" i="1" dirty="0">
              <a:sym typeface="Zilla Slab"/>
            </a:endParaRPr>
          </a:p>
        </p:txBody>
      </p:sp>
      <p:sp>
        <p:nvSpPr>
          <p:cNvPr id="903" name="Google Shape;903;p118"/>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904" name="Google Shape;904;p118"/>
          <p:cNvPicPr preferRelativeResize="0"/>
          <p:nvPr/>
        </p:nvPicPr>
        <p:blipFill rotWithShape="1">
          <a:blip r:embed="rId6">
            <a:alphaModFix/>
          </a:blip>
          <a:srcRect/>
          <a:stretch/>
        </p:blipFill>
        <p:spPr>
          <a:xfrm>
            <a:off x="7553287" y="4976447"/>
            <a:ext cx="195276" cy="158417"/>
          </a:xfrm>
          <a:prstGeom prst="rect">
            <a:avLst/>
          </a:prstGeom>
          <a:noFill/>
          <a:ln>
            <a:noFill/>
          </a:ln>
        </p:spPr>
      </p:pic>
      <p:sp>
        <p:nvSpPr>
          <p:cNvPr id="11" name="Google Shape;834;p114"/>
          <p:cNvSpPr txBox="1"/>
          <p:nvPr/>
        </p:nvSpPr>
        <p:spPr>
          <a:xfrm>
            <a:off x="1446299" y="4714666"/>
            <a:ext cx="3916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0" i="0" u="none" strike="noStrike" cap="none" dirty="0">
                <a:solidFill>
                  <a:srgbClr val="000000"/>
                </a:solidFill>
                <a:latin typeface="Zilla Slab"/>
                <a:ea typeface="Zilla Slab"/>
                <a:cs typeface="Zilla Slab"/>
                <a:sym typeface="Zilla Slab"/>
              </a:rPr>
              <a:t>5%         10-15%          6,300B        5,175B </a:t>
            </a:r>
            <a:endParaRPr sz="1800" b="0" i="0" u="none" strike="noStrike" cap="none" dirty="0">
              <a:solidFill>
                <a:srgbClr val="000000"/>
              </a:solidFill>
              <a:latin typeface="Zilla Slab"/>
              <a:ea typeface="Zilla Slab"/>
              <a:cs typeface="Zilla Slab"/>
              <a:sym typeface="Zilla Slab"/>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318463" y="4777254"/>
            <a:ext cx="2252540" cy="253916"/>
          </a:xfrm>
          <a:prstGeom prst="rect">
            <a:avLst/>
          </a:prstGeom>
        </p:spPr>
        <p:txBody>
          <a:bodyPr wrap="none">
            <a:spAutoFit/>
          </a:bodyPr>
          <a:lstStyle/>
          <a:p>
            <a:r>
              <a:rPr lang="es-AR" sz="1050" dirty="0">
                <a:latin typeface="Zilla Slab" panose="020B0604020202020204" charset="0"/>
                <a:ea typeface="Zilla Slab" panose="020B0604020202020204" charset="0"/>
              </a:rPr>
              <a:t>https://www.helsinki-initiative.org/</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112594"/>
            <a:ext cx="1985750" cy="2149523"/>
          </a:xfrm>
          <a:prstGeom prst="rect">
            <a:avLst/>
          </a:prstGeom>
        </p:spPr>
      </p:pic>
      <p:pic>
        <p:nvPicPr>
          <p:cNvPr id="6" name="Imagen 5"/>
          <p:cNvPicPr>
            <a:picLocks noChangeAspect="1"/>
          </p:cNvPicPr>
          <p:nvPr/>
        </p:nvPicPr>
        <p:blipFill rotWithShape="1">
          <a:blip r:embed="rId3"/>
          <a:srcRect l="25398" t="20116" r="26841" b="13151"/>
          <a:stretch/>
        </p:blipFill>
        <p:spPr>
          <a:xfrm>
            <a:off x="2200701" y="317311"/>
            <a:ext cx="5322627" cy="4183253"/>
          </a:xfrm>
          <a:prstGeom prst="rect">
            <a:avLst/>
          </a:prstGeom>
        </p:spPr>
      </p:pic>
      <p:sp>
        <p:nvSpPr>
          <p:cNvPr id="7" name="Google Shape;903;p118"/>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8" name="Google Shape;904;p118"/>
          <p:cNvPicPr preferRelativeResize="0"/>
          <p:nvPr/>
        </p:nvPicPr>
        <p:blipFill rotWithShape="1">
          <a:blip r:embed="rId4">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674854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pic>
        <p:nvPicPr>
          <p:cNvPr id="923" name="Google Shape;923;p120"/>
          <p:cNvPicPr preferRelativeResize="0"/>
          <p:nvPr/>
        </p:nvPicPr>
        <p:blipFill rotWithShape="1">
          <a:blip r:embed="rId3">
            <a:alphaModFix/>
          </a:blip>
          <a:srcRect/>
          <a:stretch/>
        </p:blipFill>
        <p:spPr>
          <a:xfrm>
            <a:off x="192535" y="688543"/>
            <a:ext cx="4176585" cy="1068205"/>
          </a:xfrm>
          <a:prstGeom prst="rect">
            <a:avLst/>
          </a:prstGeom>
          <a:noFill/>
          <a:ln>
            <a:noFill/>
          </a:ln>
        </p:spPr>
      </p:pic>
      <p:pic>
        <p:nvPicPr>
          <p:cNvPr id="924" name="Google Shape;924;p120"/>
          <p:cNvPicPr preferRelativeResize="0"/>
          <p:nvPr/>
        </p:nvPicPr>
        <p:blipFill rotWithShape="1">
          <a:blip r:embed="rId4">
            <a:alphaModFix/>
          </a:blip>
          <a:srcRect/>
          <a:stretch/>
        </p:blipFill>
        <p:spPr>
          <a:xfrm>
            <a:off x="118531" y="2068163"/>
            <a:ext cx="2113004" cy="2626039"/>
          </a:xfrm>
          <a:prstGeom prst="rect">
            <a:avLst/>
          </a:prstGeom>
          <a:noFill/>
          <a:ln>
            <a:noFill/>
          </a:ln>
        </p:spPr>
      </p:pic>
      <p:sp>
        <p:nvSpPr>
          <p:cNvPr id="925" name="Google Shape;925;p120"/>
          <p:cNvSpPr txBox="1"/>
          <p:nvPr/>
        </p:nvSpPr>
        <p:spPr>
          <a:xfrm>
            <a:off x="972354" y="1756748"/>
            <a:ext cx="2513795"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b="0" i="0" u="none" strike="noStrike" cap="none" dirty="0">
                <a:solidFill>
                  <a:srgbClr val="000000"/>
                </a:solidFill>
                <a:latin typeface="Zilla Slab"/>
                <a:ea typeface="Zilla Slab"/>
                <a:cs typeface="Zilla Slab"/>
                <a:sym typeface="Zilla Slab"/>
              </a:rPr>
              <a:t>https://panlingua.rxivist.org/</a:t>
            </a:r>
            <a:endParaRPr dirty="0"/>
          </a:p>
        </p:txBody>
      </p:sp>
      <p:sp>
        <p:nvSpPr>
          <p:cNvPr id="926" name="Google Shape;926;p120"/>
          <p:cNvSpPr txBox="1"/>
          <p:nvPr/>
        </p:nvSpPr>
        <p:spPr>
          <a:xfrm>
            <a:off x="0" y="4679087"/>
            <a:ext cx="3276600"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900" b="0" i="0" u="none" strike="noStrike" cap="none" dirty="0">
                <a:solidFill>
                  <a:srgbClr val="000000"/>
                </a:solidFill>
                <a:latin typeface="Zilla Slab"/>
                <a:ea typeface="Zilla Slab"/>
                <a:cs typeface="Zilla Slab"/>
                <a:sym typeface="Zilla Slab"/>
              </a:rPr>
              <a:t>https://www.natureindex.com/news-blog/panlingua-free-online-tool-that-makes-biorxiv-preprint-multilingual</a:t>
            </a:r>
            <a:endParaRPr dirty="0"/>
          </a:p>
        </p:txBody>
      </p:sp>
      <p:sp>
        <p:nvSpPr>
          <p:cNvPr id="927" name="Google Shape;927;p120"/>
          <p:cNvSpPr txBox="1"/>
          <p:nvPr/>
        </p:nvSpPr>
        <p:spPr>
          <a:xfrm>
            <a:off x="1091389" y="31011"/>
            <a:ext cx="7137056" cy="307800"/>
          </a:xfrm>
          <a:prstGeom prst="rect">
            <a:avLst/>
          </a:prstGeom>
          <a:noFill/>
          <a:ln>
            <a:noFill/>
          </a:ln>
        </p:spPr>
        <p:txBody>
          <a:bodyPr spcFirstLastPara="1" wrap="square" lIns="91425" tIns="45700" rIns="91425" bIns="45700" anchor="t" anchorCtr="0">
            <a:noAutofit/>
          </a:bodyPr>
          <a:lstStyle/>
          <a:p>
            <a:pPr lvl="0"/>
            <a:r>
              <a:rPr lang="es-AR" dirty="0">
                <a:latin typeface="Zilla Slab"/>
                <a:ea typeface="Zilla Slab"/>
                <a:cs typeface="Zilla Slab"/>
                <a:sym typeface="Zilla Slab"/>
              </a:rPr>
              <a:t>El acceso abierto es solo un paso en el camino hacia la democratización del conocimiento</a:t>
            </a:r>
            <a:r>
              <a:rPr lang="en" sz="1400" b="0" i="0" u="none" strike="noStrike" cap="none" dirty="0">
                <a:solidFill>
                  <a:srgbClr val="000000"/>
                </a:solidFill>
                <a:latin typeface="Zilla Slab"/>
                <a:ea typeface="Zilla Slab"/>
                <a:cs typeface="Zilla Slab"/>
                <a:sym typeface="Zilla Slab"/>
              </a:rPr>
              <a:t>.</a:t>
            </a:r>
            <a:endParaRPr sz="1400" b="0" i="0" u="none" strike="noStrike" cap="none" dirty="0">
              <a:solidFill>
                <a:srgbClr val="000000"/>
              </a:solidFill>
              <a:latin typeface="Zilla Slab"/>
              <a:ea typeface="Zilla Slab"/>
              <a:cs typeface="Zilla Slab"/>
              <a:sym typeface="Zilla Slab"/>
            </a:endParaRPr>
          </a:p>
        </p:txBody>
      </p:sp>
      <p:sp>
        <p:nvSpPr>
          <p:cNvPr id="928" name="Google Shape;928;p120"/>
          <p:cNvSpPr/>
          <p:nvPr/>
        </p:nvSpPr>
        <p:spPr>
          <a:xfrm>
            <a:off x="519317" y="380743"/>
            <a:ext cx="7991289" cy="307800"/>
          </a:xfrm>
          <a:prstGeom prst="rect">
            <a:avLst/>
          </a:prstGeom>
          <a:noFill/>
          <a:ln>
            <a:noFill/>
          </a:ln>
        </p:spPr>
        <p:txBody>
          <a:bodyPr spcFirstLastPara="1" wrap="square" lIns="91425" tIns="45700" rIns="91425" bIns="45700" anchor="t" anchorCtr="0">
            <a:noAutofit/>
          </a:bodyPr>
          <a:lstStyle/>
          <a:p>
            <a:pPr lvl="0"/>
            <a:r>
              <a:rPr lang="en" sz="1400" b="0" i="0" u="none" strike="noStrike" cap="none" dirty="0">
                <a:solidFill>
                  <a:srgbClr val="000000"/>
                </a:solidFill>
                <a:latin typeface="Zilla Slab"/>
                <a:ea typeface="Zilla Slab"/>
                <a:cs typeface="Zilla Slab"/>
                <a:sym typeface="Zilla Slab"/>
              </a:rPr>
              <a:t>-</a:t>
            </a:r>
            <a:r>
              <a:rPr lang="es-AR" i="1" dirty="0">
                <a:latin typeface="Zilla Slab"/>
                <a:ea typeface="Zilla Slab"/>
                <a:cs typeface="Zilla Slab"/>
                <a:sym typeface="Zilla Slab"/>
              </a:rPr>
              <a:t>Una esperanza: la </a:t>
            </a:r>
            <a:r>
              <a:rPr lang="es-AR" b="1" i="1" dirty="0">
                <a:latin typeface="Zilla Slab"/>
                <a:ea typeface="Zilla Slab"/>
                <a:cs typeface="Zilla Slab"/>
                <a:sym typeface="Zilla Slab"/>
              </a:rPr>
              <a:t>traducción automática</a:t>
            </a:r>
            <a:r>
              <a:rPr lang="es-AR" i="1" dirty="0">
                <a:latin typeface="Zilla Slab"/>
                <a:ea typeface="Zilla Slab"/>
                <a:cs typeface="Zilla Slab"/>
                <a:sym typeface="Zilla Slab"/>
              </a:rPr>
              <a:t> es </a:t>
            </a:r>
            <a:r>
              <a:rPr lang="es-AR" b="1" i="1" dirty="0">
                <a:latin typeface="Zilla Slab"/>
                <a:ea typeface="Zilla Slab"/>
                <a:cs typeface="Zilla Slab"/>
                <a:sym typeface="Zilla Slab"/>
              </a:rPr>
              <a:t>suficiente</a:t>
            </a:r>
            <a:r>
              <a:rPr lang="es-AR" i="1" dirty="0">
                <a:latin typeface="Zilla Slab"/>
                <a:ea typeface="Zilla Slab"/>
                <a:cs typeface="Zilla Slab"/>
                <a:sym typeface="Zilla Slab"/>
              </a:rPr>
              <a:t> para permitir la </a:t>
            </a:r>
            <a:r>
              <a:rPr lang="es-AR" b="1" i="1" dirty="0">
                <a:latin typeface="Zilla Slab"/>
                <a:ea typeface="Zilla Slab"/>
                <a:cs typeface="Zilla Slab"/>
                <a:sym typeface="Zilla Slab"/>
              </a:rPr>
              <a:t>legibilidad</a:t>
            </a:r>
            <a:r>
              <a:rPr lang="es-AR" i="1" dirty="0">
                <a:latin typeface="Zilla Slab"/>
                <a:ea typeface="Zilla Slab"/>
                <a:cs typeface="Zilla Slab"/>
                <a:sym typeface="Zilla Slab"/>
              </a:rPr>
              <a:t> de la </a:t>
            </a:r>
            <a:r>
              <a:rPr lang="es-AR" b="1" i="1" dirty="0">
                <a:latin typeface="Zilla Slab"/>
                <a:ea typeface="Zilla Slab"/>
                <a:cs typeface="Zilla Slab"/>
                <a:sym typeface="Zilla Slab"/>
              </a:rPr>
              <a:t>literatura científica</a:t>
            </a:r>
            <a:r>
              <a:rPr lang="es-AR" i="1" dirty="0">
                <a:latin typeface="Zilla Slab"/>
                <a:ea typeface="Zilla Slab"/>
                <a:cs typeface="Zilla Slab"/>
                <a:sym typeface="Zilla Slab"/>
              </a:rPr>
              <a:t>.</a:t>
            </a:r>
            <a:endParaRPr dirty="0"/>
          </a:p>
        </p:txBody>
      </p:sp>
      <p:pic>
        <p:nvPicPr>
          <p:cNvPr id="929" name="Google Shape;929;p120"/>
          <p:cNvPicPr preferRelativeResize="0"/>
          <p:nvPr/>
        </p:nvPicPr>
        <p:blipFill rotWithShape="1">
          <a:blip r:embed="rId5">
            <a:alphaModFix/>
          </a:blip>
          <a:srcRect/>
          <a:stretch/>
        </p:blipFill>
        <p:spPr>
          <a:xfrm>
            <a:off x="5893745" y="892628"/>
            <a:ext cx="2734603" cy="2050958"/>
          </a:xfrm>
          <a:prstGeom prst="rect">
            <a:avLst/>
          </a:prstGeom>
          <a:noFill/>
          <a:ln>
            <a:noFill/>
          </a:ln>
        </p:spPr>
      </p:pic>
      <p:pic>
        <p:nvPicPr>
          <p:cNvPr id="930" name="Google Shape;930;p120"/>
          <p:cNvPicPr preferRelativeResize="0"/>
          <p:nvPr/>
        </p:nvPicPr>
        <p:blipFill rotWithShape="1">
          <a:blip r:embed="rId6">
            <a:alphaModFix/>
          </a:blip>
          <a:srcRect/>
          <a:stretch/>
        </p:blipFill>
        <p:spPr>
          <a:xfrm>
            <a:off x="5787797" y="2984075"/>
            <a:ext cx="1263233" cy="499391"/>
          </a:xfrm>
          <a:prstGeom prst="rect">
            <a:avLst/>
          </a:prstGeom>
          <a:noFill/>
          <a:ln>
            <a:noFill/>
          </a:ln>
        </p:spPr>
      </p:pic>
      <p:sp>
        <p:nvSpPr>
          <p:cNvPr id="931" name="Google Shape;931;p120"/>
          <p:cNvSpPr/>
          <p:nvPr/>
        </p:nvSpPr>
        <p:spPr>
          <a:xfrm>
            <a:off x="7089349" y="2962520"/>
            <a:ext cx="16290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400" b="0" i="0" u="sng" strike="noStrike" cap="none" dirty="0">
                <a:solidFill>
                  <a:srgbClr val="000000"/>
                </a:solidFill>
                <a:latin typeface="Zilla Slab"/>
                <a:ea typeface="Zilla Slab"/>
                <a:cs typeface="Zilla Slab"/>
                <a:sym typeface="Zilla Slab"/>
                <a:hlinkClick r:id="rId7">
                  <a:extLst>
                    <a:ext uri="{A12FA001-AC4F-418D-AE19-62706E023703}">
                      <ahyp:hlinkClr xmlns:ahyp="http://schemas.microsoft.com/office/drawing/2018/hyperlinkcolor" xmlns="" val="tx"/>
                    </a:ext>
                  </a:extLst>
                </a:hlinkClick>
              </a:rPr>
              <a:t>https://rxivist.org/</a:t>
            </a:r>
            <a:endParaRPr sz="1400" b="0" i="0" u="none" strike="noStrike" cap="none" dirty="0">
              <a:solidFill>
                <a:srgbClr val="000000"/>
              </a:solidFill>
              <a:latin typeface="Zilla Slab"/>
              <a:ea typeface="Zilla Slab"/>
              <a:cs typeface="Zilla Slab"/>
              <a:sym typeface="Zilla Slab"/>
            </a:endParaRPr>
          </a:p>
        </p:txBody>
      </p:sp>
      <p:sp>
        <p:nvSpPr>
          <p:cNvPr id="932" name="Google Shape;932;p120"/>
          <p:cNvSpPr txBox="1"/>
          <p:nvPr/>
        </p:nvSpPr>
        <p:spPr>
          <a:xfrm>
            <a:off x="4819445" y="1616948"/>
            <a:ext cx="1074300" cy="7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@richabdill</a:t>
            </a:r>
            <a:endParaRPr sz="1400" b="0" i="0" u="none" strike="noStrike" cap="none">
              <a:solidFill>
                <a:srgbClr val="000000"/>
              </a:solidFill>
              <a:latin typeface="Zilla Slab"/>
              <a:ea typeface="Zilla Slab"/>
              <a:cs typeface="Zilla Slab"/>
              <a:sym typeface="Zilla Slab"/>
            </a:endParaRPr>
          </a:p>
          <a:p>
            <a:pPr marL="0" marR="0" lvl="0" indent="0" algn="l"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
            </a:r>
            <a:br>
              <a:rPr lang="en" sz="1400" b="0" i="0" u="none" strike="noStrike" cap="none">
                <a:solidFill>
                  <a:srgbClr val="000000"/>
                </a:solidFill>
                <a:latin typeface="Zilla Slab"/>
                <a:ea typeface="Zilla Slab"/>
                <a:cs typeface="Zilla Slab"/>
                <a:sym typeface="Zilla Slab"/>
              </a:rPr>
            </a:br>
            <a:endParaRPr sz="1400" b="0" i="0" u="none" strike="noStrike" cap="none">
              <a:solidFill>
                <a:srgbClr val="000000"/>
              </a:solidFill>
              <a:latin typeface="Zilla Slab"/>
              <a:ea typeface="Zilla Slab"/>
              <a:cs typeface="Zilla Slab"/>
              <a:sym typeface="Zilla Slab"/>
            </a:endParaRPr>
          </a:p>
        </p:txBody>
      </p:sp>
      <p:pic>
        <p:nvPicPr>
          <p:cNvPr id="933" name="Google Shape;933;p120"/>
          <p:cNvPicPr preferRelativeResize="0"/>
          <p:nvPr/>
        </p:nvPicPr>
        <p:blipFill rotWithShape="1">
          <a:blip r:embed="rId8">
            <a:alphaModFix/>
          </a:blip>
          <a:srcRect/>
          <a:stretch/>
        </p:blipFill>
        <p:spPr>
          <a:xfrm>
            <a:off x="4514962" y="1703338"/>
            <a:ext cx="289911" cy="235189"/>
          </a:xfrm>
          <a:prstGeom prst="rect">
            <a:avLst/>
          </a:prstGeom>
          <a:noFill/>
          <a:ln>
            <a:noFill/>
          </a:ln>
        </p:spPr>
      </p:pic>
      <p:sp>
        <p:nvSpPr>
          <p:cNvPr id="934" name="Google Shape;934;p120"/>
          <p:cNvSpPr txBox="1"/>
          <p:nvPr/>
        </p:nvSpPr>
        <p:spPr>
          <a:xfrm>
            <a:off x="6998425" y="3233771"/>
            <a:ext cx="22044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400" b="0" i="0" u="sng" strike="noStrike" cap="none">
                <a:solidFill>
                  <a:srgbClr val="000000"/>
                </a:solidFill>
                <a:latin typeface="Zilla Slab"/>
                <a:ea typeface="Zilla Slab"/>
                <a:cs typeface="Zilla Slab"/>
                <a:sym typeface="Zilla Slab"/>
                <a:hlinkClick r:id="rId9">
                  <a:extLst>
                    <a:ext uri="{A12FA001-AC4F-418D-AE19-62706E023703}">
                      <ahyp:hlinkClr xmlns:ahyp="http://schemas.microsoft.com/office/drawing/2018/hyperlinkcolor" xmlns="" val="tx"/>
                    </a:ext>
                  </a:extLst>
                </a:hlinkClick>
              </a:rPr>
              <a:t>https://github.com/rabdill</a:t>
            </a:r>
            <a:endParaRPr sz="1400" b="0" i="0" u="none" strike="noStrike" cap="none">
              <a:solidFill>
                <a:srgbClr val="000000"/>
              </a:solidFill>
              <a:latin typeface="Zilla Slab"/>
              <a:ea typeface="Zilla Slab"/>
              <a:cs typeface="Zilla Slab"/>
              <a:sym typeface="Zilla Slab"/>
            </a:endParaRPr>
          </a:p>
        </p:txBody>
      </p:sp>
      <p:sp>
        <p:nvSpPr>
          <p:cNvPr id="936" name="Google Shape;936;p120"/>
          <p:cNvSpPr/>
          <p:nvPr/>
        </p:nvSpPr>
        <p:spPr>
          <a:xfrm>
            <a:off x="2535239" y="3102095"/>
            <a:ext cx="24819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https://asapbio.org/panlingua</a:t>
            </a:r>
            <a:endParaRPr/>
          </a:p>
        </p:txBody>
      </p:sp>
      <p:pic>
        <p:nvPicPr>
          <p:cNvPr id="937" name="Google Shape;937;p120"/>
          <p:cNvPicPr preferRelativeResize="0"/>
          <p:nvPr/>
        </p:nvPicPr>
        <p:blipFill rotWithShape="1">
          <a:blip r:embed="rId10">
            <a:alphaModFix/>
          </a:blip>
          <a:srcRect/>
          <a:stretch/>
        </p:blipFill>
        <p:spPr>
          <a:xfrm>
            <a:off x="2335443" y="2208478"/>
            <a:ext cx="3182276" cy="804602"/>
          </a:xfrm>
          <a:prstGeom prst="rect">
            <a:avLst/>
          </a:prstGeom>
          <a:noFill/>
          <a:ln>
            <a:noFill/>
          </a:ln>
        </p:spPr>
      </p:pic>
      <p:sp>
        <p:nvSpPr>
          <p:cNvPr id="938" name="Google Shape;938;p120"/>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939" name="Google Shape;939;p120"/>
          <p:cNvPicPr preferRelativeResize="0"/>
          <p:nvPr/>
        </p:nvPicPr>
        <p:blipFill rotWithShape="1">
          <a:blip r:embed="rId8">
            <a:alphaModFix/>
          </a:blip>
          <a:srcRect/>
          <a:stretch/>
        </p:blipFill>
        <p:spPr>
          <a:xfrm>
            <a:off x="7553287" y="4976447"/>
            <a:ext cx="195276" cy="158417"/>
          </a:xfrm>
          <a:prstGeom prst="rect">
            <a:avLst/>
          </a:prstGeom>
          <a:noFill/>
          <a:ln>
            <a:noFill/>
          </a:ln>
        </p:spPr>
      </p:pic>
      <p:pic>
        <p:nvPicPr>
          <p:cNvPr id="2" name="Imagen 1"/>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3174241" y="3552524"/>
            <a:ext cx="3876789" cy="978255"/>
          </a:xfrm>
          <a:prstGeom prst="rect">
            <a:avLst/>
          </a:prstGeom>
        </p:spPr>
      </p:pic>
      <p:sp>
        <p:nvSpPr>
          <p:cNvPr id="3" name="Rectángulo 2"/>
          <p:cNvSpPr/>
          <p:nvPr/>
        </p:nvSpPr>
        <p:spPr>
          <a:xfrm>
            <a:off x="3174241" y="4617924"/>
            <a:ext cx="4045425" cy="400110"/>
          </a:xfrm>
          <a:prstGeom prst="rect">
            <a:avLst/>
          </a:prstGeom>
        </p:spPr>
        <p:txBody>
          <a:bodyPr wrap="square">
            <a:spAutoFit/>
          </a:bodyPr>
          <a:lstStyle/>
          <a:p>
            <a:r>
              <a:rPr lang="es-AR" sz="1000" dirty="0">
                <a:latin typeface="Zilla Slab" panose="020B0604020202020204" charset="0"/>
                <a:ea typeface="Zilla Slab" panose="020B0604020202020204" charset="0"/>
              </a:rPr>
              <a:t>http://ria.inta.gob.ar/contenido/panlingua-una-herramienta-para-la-democratizacion-del-conocimiento-disponible-en-preprints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ais.qb.fcen.uba.ar/images/dashboard_full_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63" y="2770558"/>
            <a:ext cx="3555740" cy="212301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9346" y="842258"/>
            <a:ext cx="3918774" cy="1722664"/>
          </a:xfrm>
          <a:prstGeom prst="rect">
            <a:avLst/>
          </a:prstGeom>
        </p:spPr>
      </p:pic>
      <p:sp>
        <p:nvSpPr>
          <p:cNvPr id="8" name="Rectángulo 7"/>
          <p:cNvSpPr/>
          <p:nvPr/>
        </p:nvSpPr>
        <p:spPr>
          <a:xfrm>
            <a:off x="1769556" y="3494557"/>
            <a:ext cx="379177" cy="3375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s-AR" sz="1050"/>
          </a:p>
        </p:txBody>
      </p:sp>
      <p:sp>
        <p:nvSpPr>
          <p:cNvPr id="9" name="Google Shape;880;p105"/>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lvl="0" algn="ctr">
              <a:buClr>
                <a:srgbClr val="000000"/>
              </a:buClr>
              <a:defRPr/>
            </a:pPr>
            <a:r>
              <a:rPr lang="es-AR" sz="2800" dirty="0">
                <a:solidFill>
                  <a:srgbClr val="FFFFFF"/>
                </a:solidFill>
                <a:latin typeface="Zilla Slab"/>
                <a:ea typeface="Zilla Slab"/>
                <a:cs typeface="Zilla Slab"/>
                <a:sym typeface="Zilla Slab"/>
              </a:rPr>
              <a:t>una conversación global y una agenda regional</a:t>
            </a:r>
            <a:endParaRPr kumimoji="0" lang="es-AR" sz="2800" b="0"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sp>
        <p:nvSpPr>
          <p:cNvPr id="10" name="Google Shape;938;p120"/>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1" name="Google Shape;939;p120"/>
          <p:cNvPicPr preferRelativeResize="0"/>
          <p:nvPr/>
        </p:nvPicPr>
        <p:blipFill rotWithShape="1">
          <a:blip r:embed="rId4">
            <a:alphaModFix/>
          </a:blip>
          <a:srcRect/>
          <a:stretch/>
        </p:blipFill>
        <p:spPr>
          <a:xfrm>
            <a:off x="7553287" y="4976447"/>
            <a:ext cx="195276" cy="158417"/>
          </a:xfrm>
          <a:prstGeom prst="rect">
            <a:avLst/>
          </a:prstGeom>
          <a:noFill/>
          <a:ln>
            <a:noFill/>
          </a:ln>
        </p:spPr>
      </p:pic>
      <p:sp>
        <p:nvSpPr>
          <p:cNvPr id="2" name="Rectángulo 1"/>
          <p:cNvSpPr/>
          <p:nvPr/>
        </p:nvSpPr>
        <p:spPr>
          <a:xfrm>
            <a:off x="1137843" y="4893568"/>
            <a:ext cx="1887055" cy="276999"/>
          </a:xfrm>
          <a:prstGeom prst="rect">
            <a:avLst/>
          </a:prstGeom>
        </p:spPr>
        <p:txBody>
          <a:bodyPr wrap="none">
            <a:spAutoFit/>
          </a:bodyPr>
          <a:lstStyle/>
          <a:p>
            <a:r>
              <a:rPr lang="es-AR" sz="1200" dirty="0">
                <a:latin typeface="Zilla Slab" panose="020B0604020202020204" charset="0"/>
                <a:ea typeface="Zilla Slab" panose="020B0604020202020204" charset="0"/>
              </a:rPr>
              <a:t>http://pais.qb.fcen.uba.ar/</a:t>
            </a:r>
          </a:p>
        </p:txBody>
      </p:sp>
      <p:pic>
        <p:nvPicPr>
          <p:cNvPr id="4" name="Imagen 3"/>
          <p:cNvPicPr>
            <a:picLocks noChangeAspect="1"/>
          </p:cNvPicPr>
          <p:nvPr/>
        </p:nvPicPr>
        <p:blipFill rotWithShape="1">
          <a:blip r:embed="rId5"/>
          <a:srcRect l="40000" t="17358" r="24474" b="62681"/>
          <a:stretch/>
        </p:blipFill>
        <p:spPr>
          <a:xfrm>
            <a:off x="4324796" y="757458"/>
            <a:ext cx="4618999" cy="1459832"/>
          </a:xfrm>
          <a:prstGeom prst="rect">
            <a:avLst/>
          </a:prstGeom>
        </p:spPr>
      </p:pic>
      <p:pic>
        <p:nvPicPr>
          <p:cNvPr id="5" name="Imagen 4"/>
          <p:cNvPicPr>
            <a:picLocks noChangeAspect="1"/>
          </p:cNvPicPr>
          <p:nvPr/>
        </p:nvPicPr>
        <p:blipFill rotWithShape="1">
          <a:blip r:embed="rId6"/>
          <a:srcRect l="45702" t="46521" r="31228" b="10126"/>
          <a:stretch/>
        </p:blipFill>
        <p:spPr>
          <a:xfrm>
            <a:off x="4243903" y="2596509"/>
            <a:ext cx="2018479" cy="2133601"/>
          </a:xfrm>
          <a:prstGeom prst="rect">
            <a:avLst/>
          </a:prstGeom>
        </p:spPr>
      </p:pic>
      <p:pic>
        <p:nvPicPr>
          <p:cNvPr id="13" name="Imagen 12"/>
          <p:cNvPicPr>
            <a:picLocks noChangeAspect="1"/>
          </p:cNvPicPr>
          <p:nvPr/>
        </p:nvPicPr>
        <p:blipFill rotWithShape="1">
          <a:blip r:embed="rId7"/>
          <a:srcRect l="43070" t="31862" r="26404" b="34298"/>
          <a:stretch/>
        </p:blipFill>
        <p:spPr>
          <a:xfrm>
            <a:off x="6262382" y="2711865"/>
            <a:ext cx="2770615" cy="1727654"/>
          </a:xfrm>
          <a:prstGeom prst="rect">
            <a:avLst/>
          </a:prstGeom>
        </p:spPr>
      </p:pic>
    </p:spTree>
    <p:extLst>
      <p:ext uri="{BB962C8B-B14F-4D97-AF65-F5344CB8AC3E}">
        <p14:creationId xmlns:p14="http://schemas.microsoft.com/office/powerpoint/2010/main" val="40656048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CB82D59-0DDA-AA13-90CC-4182CC352549}"/>
              </a:ext>
            </a:extLst>
          </p:cNvPr>
          <p:cNvPicPr>
            <a:picLocks noChangeAspect="1"/>
          </p:cNvPicPr>
          <p:nvPr/>
        </p:nvPicPr>
        <p:blipFill rotWithShape="1">
          <a:blip r:embed="rId2"/>
          <a:srcRect l="40588" t="14771" r="25882" b="6144"/>
          <a:stretch/>
        </p:blipFill>
        <p:spPr>
          <a:xfrm>
            <a:off x="0" y="870572"/>
            <a:ext cx="2701059" cy="3583642"/>
          </a:xfrm>
          <a:prstGeom prst="rect">
            <a:avLst/>
          </a:prstGeom>
        </p:spPr>
      </p:pic>
      <p:sp>
        <p:nvSpPr>
          <p:cNvPr id="7" name="CuadroTexto 6">
            <a:extLst>
              <a:ext uri="{FF2B5EF4-FFF2-40B4-BE49-F238E27FC236}">
                <a16:creationId xmlns:a16="http://schemas.microsoft.com/office/drawing/2014/main" id="{BFD6A7C4-EF3A-6D76-2D3F-59AE6773272F}"/>
              </a:ext>
            </a:extLst>
          </p:cNvPr>
          <p:cNvSpPr txBox="1"/>
          <p:nvPr/>
        </p:nvSpPr>
        <p:spPr>
          <a:xfrm>
            <a:off x="107575" y="4627396"/>
            <a:ext cx="3220571"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http://hdl.handle.net/20.500.12123/127</a:t>
            </a:r>
          </a:p>
        </p:txBody>
      </p:sp>
      <p:pic>
        <p:nvPicPr>
          <p:cNvPr id="9" name="Imagen 8">
            <a:extLst>
              <a:ext uri="{FF2B5EF4-FFF2-40B4-BE49-F238E27FC236}">
                <a16:creationId xmlns:a16="http://schemas.microsoft.com/office/drawing/2014/main" id="{1E9F459A-0CE8-D583-8187-3B3C6EDEBFDB}"/>
              </a:ext>
            </a:extLst>
          </p:cNvPr>
          <p:cNvPicPr>
            <a:picLocks noChangeAspect="1"/>
          </p:cNvPicPr>
          <p:nvPr/>
        </p:nvPicPr>
        <p:blipFill rotWithShape="1">
          <a:blip r:embed="rId3"/>
          <a:srcRect l="18823" t="13463" r="27353" b="16863"/>
          <a:stretch/>
        </p:blipFill>
        <p:spPr>
          <a:xfrm>
            <a:off x="2771000" y="790869"/>
            <a:ext cx="4275257" cy="3112995"/>
          </a:xfrm>
          <a:prstGeom prst="rect">
            <a:avLst/>
          </a:prstGeom>
        </p:spPr>
      </p:pic>
      <p:sp>
        <p:nvSpPr>
          <p:cNvPr id="11" name="CuadroTexto 10">
            <a:extLst>
              <a:ext uri="{FF2B5EF4-FFF2-40B4-BE49-F238E27FC236}">
                <a16:creationId xmlns:a16="http://schemas.microsoft.com/office/drawing/2014/main" id="{E1621B23-57F8-E84E-AFB1-14D1B5136FD4}"/>
              </a:ext>
            </a:extLst>
          </p:cNvPr>
          <p:cNvSpPr txBox="1"/>
          <p:nvPr/>
        </p:nvSpPr>
        <p:spPr>
          <a:xfrm>
            <a:off x="3738282" y="3903864"/>
            <a:ext cx="4572000" cy="307777"/>
          </a:xfrm>
          <a:prstGeom prst="rect">
            <a:avLst/>
          </a:prstGeom>
          <a:noFill/>
        </p:spPr>
        <p:txBody>
          <a:bodyPr wrap="square">
            <a:spAutoFit/>
          </a:bodyPr>
          <a:lstStyle/>
          <a:p>
            <a:r>
              <a:rPr lang="es-AR" dirty="0">
                <a:latin typeface="Zilla Slab" panose="020B0604020202020204" charset="0"/>
                <a:ea typeface="Zilla Slab" panose="020B0604020202020204" charset="0"/>
              </a:rPr>
              <a:t>https://repositorio.inta.gob.ar/</a:t>
            </a:r>
          </a:p>
        </p:txBody>
      </p:sp>
      <p:pic>
        <p:nvPicPr>
          <p:cNvPr id="13" name="Imagen 12">
            <a:extLst>
              <a:ext uri="{FF2B5EF4-FFF2-40B4-BE49-F238E27FC236}">
                <a16:creationId xmlns:a16="http://schemas.microsoft.com/office/drawing/2014/main" id="{9AA783D7-68DE-A221-7F22-20A7ACBE1200}"/>
              </a:ext>
            </a:extLst>
          </p:cNvPr>
          <p:cNvPicPr>
            <a:picLocks noChangeAspect="1"/>
          </p:cNvPicPr>
          <p:nvPr/>
        </p:nvPicPr>
        <p:blipFill rotWithShape="1">
          <a:blip r:embed="rId4"/>
          <a:srcRect l="19485" t="12419" r="66030" b="8628"/>
          <a:stretch/>
        </p:blipFill>
        <p:spPr>
          <a:xfrm>
            <a:off x="7371899" y="790869"/>
            <a:ext cx="1324537" cy="4061013"/>
          </a:xfrm>
          <a:prstGeom prst="rect">
            <a:avLst/>
          </a:prstGeom>
        </p:spPr>
      </p:pic>
      <p:sp>
        <p:nvSpPr>
          <p:cNvPr id="14" name="CuadroTexto 13">
            <a:extLst>
              <a:ext uri="{FF2B5EF4-FFF2-40B4-BE49-F238E27FC236}">
                <a16:creationId xmlns:a16="http://schemas.microsoft.com/office/drawing/2014/main" id="{B8DF4FDF-D0BD-B378-728F-216A4A2777CC}"/>
              </a:ext>
            </a:extLst>
          </p:cNvPr>
          <p:cNvSpPr txBox="1"/>
          <p:nvPr/>
        </p:nvSpPr>
        <p:spPr>
          <a:xfrm>
            <a:off x="4316057" y="4352631"/>
            <a:ext cx="1499347" cy="307777"/>
          </a:xfrm>
          <a:prstGeom prst="rect">
            <a:avLst/>
          </a:prstGeom>
          <a:noFill/>
        </p:spPr>
        <p:txBody>
          <a:bodyPr wrap="square">
            <a:spAutoFit/>
          </a:bodyPr>
          <a:lstStyle/>
          <a:p>
            <a:r>
              <a:rPr lang="es-AR" dirty="0">
                <a:solidFill>
                  <a:schemeClr val="lt1"/>
                </a:solidFill>
                <a:highlight>
                  <a:srgbClr val="EA2629"/>
                </a:highlight>
                <a:latin typeface="Zilla Slab" panose="020B0604020202020204" charset="0"/>
                <a:ea typeface="Zilla Slab" panose="020B0604020202020204" charset="0"/>
              </a:rPr>
              <a:t>64%</a:t>
            </a:r>
            <a:r>
              <a:rPr lang="es-AR" dirty="0">
                <a:latin typeface="Zilla Slab" panose="020B0604020202020204" charset="0"/>
                <a:ea typeface="Zilla Slab" panose="020B0604020202020204" charset="0"/>
              </a:rPr>
              <a:t> en Español</a:t>
            </a:r>
          </a:p>
        </p:txBody>
      </p:sp>
      <p:sp>
        <p:nvSpPr>
          <p:cNvPr id="15" name="Google Shape;880;p105">
            <a:extLst>
              <a:ext uri="{FF2B5EF4-FFF2-40B4-BE49-F238E27FC236}">
                <a16:creationId xmlns:a16="http://schemas.microsoft.com/office/drawing/2014/main" id="{5A7CC462-02DF-2874-3B85-236EE4358B3C}"/>
              </a:ext>
            </a:extLst>
          </p:cNvPr>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lvl="0" algn="ctr">
              <a:buClr>
                <a:srgbClr val="000000"/>
              </a:buClr>
              <a:defRPr/>
            </a:pPr>
            <a:r>
              <a:rPr lang="es-AR" sz="2800" dirty="0">
                <a:solidFill>
                  <a:srgbClr val="FFFFFF"/>
                </a:solidFill>
                <a:latin typeface="Zilla Slab"/>
                <a:ea typeface="Zilla Slab"/>
                <a:cs typeface="Zilla Slab"/>
                <a:sym typeface="Zilla Slab"/>
              </a:rPr>
              <a:t>una conversación global y una agenda regional</a:t>
            </a:r>
            <a:endParaRPr kumimoji="0" lang="es-AR" sz="2800" b="0"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2590588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974581" y="173159"/>
            <a:ext cx="6858000" cy="667553"/>
          </a:xfrm>
        </p:spPr>
        <p:txBody>
          <a:bodyPr/>
          <a:lstStyle/>
          <a:p>
            <a:r>
              <a:rPr lang="es-AR" sz="2800" dirty="0"/>
              <a:t>Muchas gracias</a:t>
            </a:r>
          </a:p>
        </p:txBody>
      </p:sp>
      <p:sp>
        <p:nvSpPr>
          <p:cNvPr id="4" name="Google Shape;819;p113"/>
          <p:cNvSpPr txBox="1"/>
          <p:nvPr/>
        </p:nvSpPr>
        <p:spPr>
          <a:xfrm>
            <a:off x="1131460" y="4190937"/>
            <a:ext cx="3507000" cy="86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Zilla Slab"/>
                <a:ea typeface="Zilla Slab"/>
                <a:cs typeface="Zilla Slab"/>
                <a:sym typeface="Zilla Slab"/>
              </a:rPr>
              <a:t>debat.humberto@inta.gob.ar</a:t>
            </a:r>
            <a:endParaRPr dirty="0"/>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Zilla Slab"/>
                <a:ea typeface="Zilla Slab"/>
                <a:cs typeface="Zilla Slab"/>
                <a:sym typeface="Zilla Slab"/>
              </a:rPr>
              <a:t>@humbertodebat</a:t>
            </a:r>
            <a:endParaRPr sz="1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Zilla Slab"/>
              <a:ea typeface="Zilla Slab"/>
              <a:cs typeface="Zilla Slab"/>
              <a:sym typeface="Zilla Slab"/>
            </a:endParaRPr>
          </a:p>
        </p:txBody>
      </p:sp>
      <p:pic>
        <p:nvPicPr>
          <p:cNvPr id="5" name="Google Shape;821;p113"/>
          <p:cNvPicPr preferRelativeResize="0"/>
          <p:nvPr/>
        </p:nvPicPr>
        <p:blipFill rotWithShape="1">
          <a:blip r:embed="rId2">
            <a:alphaModFix/>
          </a:blip>
          <a:srcRect/>
          <a:stretch/>
        </p:blipFill>
        <p:spPr>
          <a:xfrm>
            <a:off x="1605734" y="4738638"/>
            <a:ext cx="289911" cy="235189"/>
          </a:xfrm>
          <a:prstGeom prst="rect">
            <a:avLst/>
          </a:prstGeom>
          <a:noFill/>
          <a:ln>
            <a:noFill/>
          </a:ln>
        </p:spPr>
      </p:pic>
      <p:pic>
        <p:nvPicPr>
          <p:cNvPr id="6" name="Google Shape;822;p113"/>
          <p:cNvPicPr preferRelativeResize="0"/>
          <p:nvPr/>
        </p:nvPicPr>
        <p:blipFill rotWithShape="1">
          <a:blip r:embed="rId3">
            <a:alphaModFix/>
          </a:blip>
          <a:srcRect/>
          <a:stretch/>
        </p:blipFill>
        <p:spPr>
          <a:xfrm>
            <a:off x="1046577" y="4371759"/>
            <a:ext cx="281682" cy="281682"/>
          </a:xfrm>
          <a:prstGeom prst="rect">
            <a:avLst/>
          </a:prstGeom>
          <a:noFill/>
          <a:ln>
            <a:noFill/>
          </a:ln>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105" y="2157697"/>
            <a:ext cx="1768038" cy="1768038"/>
          </a:xfrm>
          <a:prstGeom prst="rect">
            <a:avLst/>
          </a:prstGeom>
        </p:spPr>
      </p:pic>
      <p:sp>
        <p:nvSpPr>
          <p:cNvPr id="8" name="Google Shape;819;p113"/>
          <p:cNvSpPr txBox="1"/>
          <p:nvPr/>
        </p:nvSpPr>
        <p:spPr>
          <a:xfrm>
            <a:off x="-442831" y="850673"/>
            <a:ext cx="3507000" cy="86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800"/>
              <a:buFont typeface="Arial"/>
              <a:buNone/>
            </a:pPr>
            <a:r>
              <a:rPr lang="es-AR" sz="1800" b="0" i="0" u="none" strike="noStrike" cap="none" dirty="0">
                <a:solidFill>
                  <a:srgbClr val="000000"/>
                </a:solidFill>
                <a:latin typeface="Zilla Slab"/>
                <a:ea typeface="Zilla Slab"/>
                <a:cs typeface="Zilla Slab"/>
                <a:sym typeface="Zilla Slab"/>
              </a:rPr>
              <a:t>¿Quieres contactarme?</a:t>
            </a:r>
          </a:p>
          <a:p>
            <a:pPr marL="0" marR="0" lvl="0" indent="0" algn="ctr" rtl="0">
              <a:lnSpc>
                <a:spcPct val="100000"/>
              </a:lnSpc>
              <a:spcBef>
                <a:spcPts val="0"/>
              </a:spcBef>
              <a:spcAft>
                <a:spcPts val="0"/>
              </a:spcAft>
              <a:buClr>
                <a:srgbClr val="000000"/>
              </a:buClr>
              <a:buSzPts val="1800"/>
              <a:buFont typeface="Arial"/>
              <a:buNone/>
            </a:pPr>
            <a:r>
              <a:rPr lang="es-AR" sz="1800" dirty="0">
                <a:latin typeface="Zilla Slab"/>
                <a:ea typeface="Zilla Slab"/>
                <a:cs typeface="Zilla Slab"/>
                <a:sym typeface="Zilla Slab"/>
              </a:rPr>
              <a:t>Lee este QR con tu celular</a:t>
            </a:r>
            <a:endParaRPr sz="1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Zilla Slab"/>
              <a:ea typeface="Zilla Slab"/>
              <a:cs typeface="Zilla Slab"/>
              <a:sym typeface="Zilla Slab"/>
            </a:endParaRPr>
          </a:p>
        </p:txBody>
      </p:sp>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119104">
            <a:off x="650616" y="1531985"/>
            <a:ext cx="548758" cy="589857"/>
          </a:xfrm>
          <a:prstGeom prst="rect">
            <a:avLst/>
          </a:prstGeom>
        </p:spPr>
      </p:pic>
      <p:sp>
        <p:nvSpPr>
          <p:cNvPr id="11" name="Google Shape;819;p113"/>
          <p:cNvSpPr txBox="1"/>
          <p:nvPr/>
        </p:nvSpPr>
        <p:spPr>
          <a:xfrm>
            <a:off x="2414792" y="830751"/>
            <a:ext cx="3507000" cy="86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800"/>
              <a:buFont typeface="Arial"/>
              <a:buNone/>
            </a:pPr>
            <a:r>
              <a:rPr lang="es-AR" sz="1800" b="0" i="0" u="none" strike="noStrike" cap="none" dirty="0">
                <a:solidFill>
                  <a:srgbClr val="000000"/>
                </a:solidFill>
                <a:latin typeface="Zilla Slab"/>
                <a:ea typeface="Zilla Slab"/>
                <a:cs typeface="Zilla Slab"/>
                <a:sym typeface="Zilla Slab"/>
              </a:rPr>
              <a:t>¿ Quieres bajarte esta </a:t>
            </a:r>
            <a:r>
              <a:rPr lang="es-AR" sz="1800" b="0" i="0" u="none" strike="noStrike" cap="none" dirty="0" err="1">
                <a:solidFill>
                  <a:srgbClr val="000000"/>
                </a:solidFill>
                <a:latin typeface="Zilla Slab"/>
                <a:ea typeface="Zilla Slab"/>
                <a:cs typeface="Zilla Slab"/>
                <a:sym typeface="Zilla Slab"/>
              </a:rPr>
              <a:t>ppt</a:t>
            </a:r>
            <a:r>
              <a:rPr lang="es-AR" sz="1800" b="0" i="0" u="none" strike="noStrike" cap="none" dirty="0">
                <a:solidFill>
                  <a:srgbClr val="000000"/>
                </a:solidFill>
                <a:latin typeface="Zilla Slab"/>
                <a:ea typeface="Zilla Slab"/>
                <a:cs typeface="Zilla Slab"/>
                <a:sym typeface="Zilla Slab"/>
              </a:rPr>
              <a:t>?</a:t>
            </a:r>
          </a:p>
          <a:p>
            <a:pPr marL="0" marR="0" lvl="0" indent="0" algn="ctr" rtl="0">
              <a:lnSpc>
                <a:spcPct val="100000"/>
              </a:lnSpc>
              <a:spcBef>
                <a:spcPts val="0"/>
              </a:spcBef>
              <a:spcAft>
                <a:spcPts val="0"/>
              </a:spcAft>
              <a:buClr>
                <a:srgbClr val="000000"/>
              </a:buClr>
              <a:buSzPts val="1800"/>
              <a:buFont typeface="Arial"/>
              <a:buNone/>
            </a:pPr>
            <a:r>
              <a:rPr lang="es-AR" sz="1800" dirty="0">
                <a:latin typeface="Zilla Slab"/>
                <a:ea typeface="Zilla Slab"/>
                <a:cs typeface="Zilla Slab"/>
                <a:sym typeface="Zilla Slab"/>
              </a:rPr>
              <a:t>Lee este QR con tu celular</a:t>
            </a:r>
            <a:endParaRPr sz="1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Zilla Slab"/>
              <a:ea typeface="Zilla Slab"/>
              <a:cs typeface="Zilla Slab"/>
              <a:sym typeface="Zilla Slab"/>
            </a:endParaRPr>
          </a:p>
        </p:txBody>
      </p:sp>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24481">
            <a:off x="3526341" y="1566191"/>
            <a:ext cx="548758" cy="589857"/>
          </a:xfrm>
          <a:prstGeom prst="rect">
            <a:avLst/>
          </a:prstGeom>
        </p:spPr>
      </p:pic>
      <p:sp>
        <p:nvSpPr>
          <p:cNvPr id="3" name="Google Shape;819;p113">
            <a:extLst>
              <a:ext uri="{FF2B5EF4-FFF2-40B4-BE49-F238E27FC236}">
                <a16:creationId xmlns:a16="http://schemas.microsoft.com/office/drawing/2014/main" id="{E5BB2EE2-EC4F-1FD2-8E8F-2B32322A8846}"/>
              </a:ext>
            </a:extLst>
          </p:cNvPr>
          <p:cNvSpPr txBox="1"/>
          <p:nvPr/>
        </p:nvSpPr>
        <p:spPr>
          <a:xfrm>
            <a:off x="5637000" y="804762"/>
            <a:ext cx="3507000" cy="86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800"/>
              <a:buFont typeface="Arial"/>
              <a:buNone/>
            </a:pPr>
            <a:r>
              <a:rPr lang="es-AR" sz="1800" b="0" i="0" u="none" strike="noStrike" cap="none" dirty="0">
                <a:solidFill>
                  <a:srgbClr val="000000"/>
                </a:solidFill>
                <a:latin typeface="Zilla Slab"/>
                <a:ea typeface="Zilla Slab"/>
                <a:cs typeface="Zilla Slab"/>
                <a:sym typeface="Zilla Slab"/>
              </a:rPr>
              <a:t>¿ Y el domingo que viene?</a:t>
            </a:r>
          </a:p>
          <a:p>
            <a:pPr marL="0" marR="0" lvl="0" indent="0" algn="ctr" rtl="0">
              <a:lnSpc>
                <a:spcPct val="100000"/>
              </a:lnSpc>
              <a:spcBef>
                <a:spcPts val="0"/>
              </a:spcBef>
              <a:spcAft>
                <a:spcPts val="0"/>
              </a:spcAft>
              <a:buClr>
                <a:srgbClr val="000000"/>
              </a:buClr>
              <a:buSzPts val="1800"/>
              <a:buFont typeface="Arial"/>
              <a:buNone/>
            </a:pPr>
            <a:r>
              <a:rPr lang="es-AR" sz="1800" dirty="0">
                <a:latin typeface="Zilla Slab"/>
                <a:ea typeface="Zilla Slab"/>
                <a:cs typeface="Zilla Slab"/>
                <a:sym typeface="Zilla Slab"/>
              </a:rPr>
              <a:t>Mi opinión</a:t>
            </a:r>
            <a:endParaRPr sz="1800" b="0" i="0" u="none" strike="noStrike" cap="none" dirty="0">
              <a:solidFill>
                <a:srgbClr val="000000"/>
              </a:solidFill>
              <a:latin typeface="Zilla Slab"/>
              <a:ea typeface="Zilla Slab"/>
              <a:cs typeface="Zilla Slab"/>
              <a:sym typeface="Zilla Slab"/>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Zilla Slab"/>
              <a:ea typeface="Zilla Slab"/>
              <a:cs typeface="Zilla Slab"/>
              <a:sym typeface="Zilla Slab"/>
            </a:endParaRPr>
          </a:p>
        </p:txBody>
      </p:sp>
      <p:pic>
        <p:nvPicPr>
          <p:cNvPr id="14" name="Imagen 13">
            <a:extLst>
              <a:ext uri="{FF2B5EF4-FFF2-40B4-BE49-F238E27FC236}">
                <a16:creationId xmlns:a16="http://schemas.microsoft.com/office/drawing/2014/main" id="{2EA4D97A-C9C6-7DC3-2BF3-B92BAC606E96}"/>
              </a:ext>
            </a:extLst>
          </p:cNvPr>
          <p:cNvPicPr>
            <a:picLocks noChangeAspect="1"/>
          </p:cNvPicPr>
          <p:nvPr/>
        </p:nvPicPr>
        <p:blipFill rotWithShape="1">
          <a:blip r:embed="rId6"/>
          <a:srcRect l="16061" t="14680" r="42727" b="19631"/>
          <a:stretch/>
        </p:blipFill>
        <p:spPr>
          <a:xfrm>
            <a:off x="5583188" y="1589292"/>
            <a:ext cx="3260502" cy="2923308"/>
          </a:xfrm>
          <a:prstGeom prst="rect">
            <a:avLst/>
          </a:prstGeom>
        </p:spPr>
      </p:pic>
      <p:sp>
        <p:nvSpPr>
          <p:cNvPr id="16" name="CuadroTexto 15">
            <a:extLst>
              <a:ext uri="{FF2B5EF4-FFF2-40B4-BE49-F238E27FC236}">
                <a16:creationId xmlns:a16="http://schemas.microsoft.com/office/drawing/2014/main" id="{80175E5D-7E28-38F0-F328-FE6FFB9B3213}"/>
              </a:ext>
            </a:extLst>
          </p:cNvPr>
          <p:cNvSpPr txBox="1"/>
          <p:nvPr/>
        </p:nvSpPr>
        <p:spPr>
          <a:xfrm>
            <a:off x="5431388" y="4693342"/>
            <a:ext cx="3804438" cy="276999"/>
          </a:xfrm>
          <a:prstGeom prst="rect">
            <a:avLst/>
          </a:prstGeom>
          <a:noFill/>
        </p:spPr>
        <p:txBody>
          <a:bodyPr wrap="square">
            <a:spAutoFit/>
          </a:bodyPr>
          <a:lstStyle/>
          <a:p>
            <a:r>
              <a:rPr lang="es-AR" sz="1200" dirty="0">
                <a:latin typeface="Zilla Slab" panose="020B0604020202020204" charset="0"/>
                <a:ea typeface="Zilla Slab" panose="020B0604020202020204" charset="0"/>
              </a:rPr>
              <a:t>https://www.nature.com/articles/d41586-023-02862-5</a:t>
            </a:r>
          </a:p>
        </p:txBody>
      </p:sp>
      <p:pic>
        <p:nvPicPr>
          <p:cNvPr id="17" name="Imagen 16" descr="Código QR&#10;&#10;Descripción generada automáticamente">
            <a:extLst>
              <a:ext uri="{FF2B5EF4-FFF2-40B4-BE49-F238E27FC236}">
                <a16:creationId xmlns:a16="http://schemas.microsoft.com/office/drawing/2014/main" id="{2C10D734-15ED-D486-7770-2C18EC2D6F3F}"/>
              </a:ext>
            </a:extLst>
          </p:cNvPr>
          <p:cNvPicPr>
            <a:picLocks noChangeAspect="1"/>
          </p:cNvPicPr>
          <p:nvPr/>
        </p:nvPicPr>
        <p:blipFill>
          <a:blip r:embed="rId7"/>
          <a:stretch>
            <a:fillRect/>
          </a:stretch>
        </p:blipFill>
        <p:spPr>
          <a:xfrm>
            <a:off x="2783720" y="2157697"/>
            <a:ext cx="1768038" cy="1768038"/>
          </a:xfrm>
          <a:prstGeom prst="rect">
            <a:avLst/>
          </a:prstGeom>
        </p:spPr>
      </p:pic>
    </p:spTree>
    <p:extLst>
      <p:ext uri="{BB962C8B-B14F-4D97-AF65-F5344CB8AC3E}">
        <p14:creationId xmlns:p14="http://schemas.microsoft.com/office/powerpoint/2010/main" val="302851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15915" y="1567855"/>
            <a:ext cx="3380322" cy="286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4"/>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033202" y="3289140"/>
            <a:ext cx="2941054" cy="1756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15"/>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15915" y="3488030"/>
            <a:ext cx="3348125" cy="15572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552682" y="704408"/>
            <a:ext cx="3251060" cy="1712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6053070" y="2370651"/>
            <a:ext cx="2996461" cy="168527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1585968" y="768802"/>
            <a:ext cx="2655637" cy="11243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330392">
            <a:off x="3155054" y="3678852"/>
            <a:ext cx="755970" cy="432854"/>
          </a:xfrm>
          <a:prstGeom prst="rect">
            <a:avLst/>
          </a:prstGeom>
        </p:spPr>
      </p:pic>
      <p:pic>
        <p:nvPicPr>
          <p:cNvPr id="12"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328676">
            <a:off x="5125744" y="2472364"/>
            <a:ext cx="755970" cy="432854"/>
          </a:xfrm>
          <a:prstGeom prst="rect">
            <a:avLst/>
          </a:prstGeom>
        </p:spPr>
      </p:pic>
      <p:sp>
        <p:nvSpPr>
          <p:cNvPr id="13" name="Google Shape;938;p120"/>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4" name="Google Shape;939;p120"/>
          <p:cNvPicPr preferRelativeResize="0"/>
          <p:nvPr/>
        </p:nvPicPr>
        <p:blipFill rotWithShape="1">
          <a:blip r:embed="rId9">
            <a:alphaModFix/>
          </a:blip>
          <a:srcRect/>
          <a:stretch/>
        </p:blipFill>
        <p:spPr>
          <a:xfrm>
            <a:off x="7553287" y="4976447"/>
            <a:ext cx="195276" cy="158417"/>
          </a:xfrm>
          <a:prstGeom prst="rect">
            <a:avLst/>
          </a:prstGeom>
          <a:noFill/>
          <a:ln>
            <a:noFill/>
          </a:ln>
        </p:spPr>
      </p:pic>
      <p:sp>
        <p:nvSpPr>
          <p:cNvPr id="15" name="Google Shape;880;p105"/>
          <p:cNvSpPr txBox="1">
            <a:spLocks noGrp="1"/>
          </p:cNvSpPr>
          <p:nvPr>
            <p:ph type="title"/>
          </p:nvPr>
        </p:nvSpPr>
        <p:spPr>
          <a:xfrm>
            <a:off x="125535" y="63922"/>
            <a:ext cx="8813365" cy="572700"/>
          </a:xfrm>
          <a:prstGeom prst="rect">
            <a:avLst/>
          </a:prstGeom>
          <a:solidFill>
            <a:srgbClr val="EA2629"/>
          </a:solidFill>
        </p:spPr>
        <p:txBody>
          <a:bodyPr spcFirstLastPara="1" wrap="square" lIns="68575" tIns="34275" rIns="68575" bIns="34275" anchor="ctr" anchorCtr="0">
            <a:noAutofit/>
          </a:bodyPr>
          <a:lstStyle/>
          <a:p>
            <a:pPr lvl="0"/>
            <a:r>
              <a:rPr lang="en-US" sz="1800" dirty="0">
                <a:solidFill>
                  <a:schemeClr val="lt1"/>
                </a:solidFill>
                <a:latin typeface="Zilla Slab"/>
                <a:ea typeface="Zilla Slab"/>
                <a:cs typeface="Zilla Slab"/>
                <a:sym typeface="Zilla Slab"/>
              </a:rPr>
              <a:t>El </a:t>
            </a:r>
            <a:r>
              <a:rPr lang="en-US" sz="1800" dirty="0" err="1">
                <a:solidFill>
                  <a:schemeClr val="lt1"/>
                </a:solidFill>
                <a:latin typeface="Zilla Slab"/>
                <a:ea typeface="Zilla Slab"/>
                <a:cs typeface="Zilla Slab"/>
                <a:sym typeface="Zilla Slab"/>
              </a:rPr>
              <a:t>comienzo</a:t>
            </a:r>
            <a:r>
              <a:rPr lang="en-US" sz="1800" dirty="0">
                <a:solidFill>
                  <a:schemeClr val="lt1"/>
                </a:solidFill>
                <a:latin typeface="Zilla Slab"/>
                <a:ea typeface="Zilla Slab"/>
                <a:cs typeface="Zilla Slab"/>
                <a:sym typeface="Zilla Slab"/>
              </a:rPr>
              <a:t> del </a:t>
            </a:r>
            <a:r>
              <a:rPr lang="en-US" sz="1800" dirty="0" err="1">
                <a:solidFill>
                  <a:schemeClr val="lt1"/>
                </a:solidFill>
                <a:latin typeface="Zilla Slab"/>
                <a:ea typeface="Zilla Slab"/>
                <a:cs typeface="Zilla Slab"/>
                <a:sym typeface="Zilla Slab"/>
              </a:rPr>
              <a:t>brote</a:t>
            </a:r>
            <a:r>
              <a:rPr lang="en-US" sz="1800" dirty="0">
                <a:solidFill>
                  <a:schemeClr val="lt1"/>
                </a:solidFill>
                <a:latin typeface="Zilla Slab"/>
                <a:ea typeface="Zilla Slab"/>
                <a:cs typeface="Zilla Slab"/>
                <a:sym typeface="Zilla Slab"/>
              </a:rPr>
              <a:t>: Twitter + Blogs + Preprints &gt;&gt;&gt;&gt;&gt; </a:t>
            </a:r>
            <a:r>
              <a:rPr lang="en-US" sz="1800" dirty="0" err="1">
                <a:solidFill>
                  <a:schemeClr val="lt1"/>
                </a:solidFill>
                <a:latin typeface="Zilla Slab"/>
                <a:ea typeface="Zilla Slab"/>
                <a:cs typeface="Zilla Slab"/>
                <a:sym typeface="Zilla Slab"/>
              </a:rPr>
              <a:t>artículos</a:t>
            </a:r>
            <a:r>
              <a:rPr lang="en-US" sz="1800" dirty="0">
                <a:solidFill>
                  <a:schemeClr val="lt1"/>
                </a:solidFill>
                <a:latin typeface="Zilla Slab"/>
                <a:ea typeface="Zilla Slab"/>
                <a:cs typeface="Zilla Slab"/>
                <a:sym typeface="Zilla Slab"/>
              </a:rPr>
              <a:t> </a:t>
            </a:r>
            <a:r>
              <a:rPr lang="en-US" sz="1800" dirty="0" err="1">
                <a:solidFill>
                  <a:schemeClr val="lt1"/>
                </a:solidFill>
                <a:latin typeface="Zilla Slab"/>
                <a:ea typeface="Zilla Slab"/>
                <a:cs typeface="Zilla Slab"/>
                <a:sym typeface="Zilla Slab"/>
              </a:rPr>
              <a:t>tradicionales</a:t>
            </a:r>
            <a:endParaRPr lang="en-US" sz="1800" dirty="0">
              <a:solidFill>
                <a:schemeClr val="lt1"/>
              </a:solidFill>
              <a:latin typeface="Zilla Slab"/>
              <a:ea typeface="Zilla Slab"/>
              <a:cs typeface="Zilla Slab"/>
              <a:sym typeface="Zilla Slab"/>
            </a:endParaRPr>
          </a:p>
        </p:txBody>
      </p:sp>
    </p:spTree>
    <p:extLst>
      <p:ext uri="{BB962C8B-B14F-4D97-AF65-F5344CB8AC3E}">
        <p14:creationId xmlns:p14="http://schemas.microsoft.com/office/powerpoint/2010/main" val="139906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80;p105"/>
          <p:cNvSpPr txBox="1">
            <a:spLocks/>
          </p:cNvSpPr>
          <p:nvPr/>
        </p:nvSpPr>
        <p:spPr>
          <a:xfrm>
            <a:off x="125536" y="63922"/>
            <a:ext cx="8398520" cy="572700"/>
          </a:xfrm>
          <a:prstGeom prst="rect">
            <a:avLst/>
          </a:prstGeom>
          <a:solidFill>
            <a:srgbClr val="EA2629"/>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400" b="0" i="0" u="none" strike="noStrike" cap="none">
                <a:solidFill>
                  <a:schemeClr val="dk1"/>
                </a:solidFill>
                <a:latin typeface="Arial"/>
                <a:ea typeface="Arial"/>
                <a:cs typeface="Arial"/>
                <a:sym typeface="Arial"/>
              </a:defRPr>
            </a:lvl9pPr>
          </a:lstStyle>
          <a:p>
            <a:pPr lvl="0" algn="ctr">
              <a:buClr>
                <a:srgbClr val="000000"/>
              </a:buClr>
              <a:defRPr/>
            </a:pPr>
            <a:r>
              <a:rPr lang="es-AR" sz="2000" dirty="0">
                <a:solidFill>
                  <a:srgbClr val="FFFFFF"/>
                </a:solidFill>
                <a:latin typeface="Zilla Slab"/>
                <a:ea typeface="Zilla Slab"/>
                <a:cs typeface="Zilla Slab"/>
                <a:sym typeface="Zilla Slab"/>
              </a:rPr>
              <a:t>Por qué la información en tiempo real es importante durante una pandemia</a:t>
            </a:r>
            <a:endParaRPr kumimoji="0" lang="es-AR" sz="2000" b="0"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55722" y="841904"/>
            <a:ext cx="3204440" cy="1014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539838" y="636622"/>
            <a:ext cx="2421424" cy="1521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10"/>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570439" y="2307087"/>
            <a:ext cx="3137224" cy="1194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1"/>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504212" y="2142348"/>
            <a:ext cx="2533820" cy="1523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8"/>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5504212" y="3731493"/>
            <a:ext cx="2766952" cy="1412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19"/>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625159" y="3862345"/>
            <a:ext cx="3027784" cy="1186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3564897" y="1335433"/>
            <a:ext cx="207793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185,934</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muertes</a:t>
            </a:r>
          </a:p>
        </p:txBody>
      </p:sp>
      <p:pic>
        <p:nvPicPr>
          <p:cNvPr id="12"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379701">
            <a:off x="4182596" y="922664"/>
            <a:ext cx="755970" cy="432854"/>
          </a:xfrm>
          <a:prstGeom prst="rect">
            <a:avLst/>
          </a:prstGeom>
        </p:spPr>
      </p:pic>
      <p:sp>
        <p:nvSpPr>
          <p:cNvPr id="13" name="12 Rectángulo"/>
          <p:cNvSpPr/>
          <p:nvPr/>
        </p:nvSpPr>
        <p:spPr>
          <a:xfrm>
            <a:off x="3521612" y="2904297"/>
            <a:ext cx="207793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129,772</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muertes</a:t>
            </a:r>
          </a:p>
        </p:txBody>
      </p:sp>
      <p:pic>
        <p:nvPicPr>
          <p:cNvPr id="14"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379701">
            <a:off x="4139311" y="2491528"/>
            <a:ext cx="755970" cy="432854"/>
          </a:xfrm>
          <a:prstGeom prst="rect">
            <a:avLst/>
          </a:prstGeom>
        </p:spPr>
      </p:pic>
      <p:sp>
        <p:nvSpPr>
          <p:cNvPr id="15" name="14 Rectángulo"/>
          <p:cNvSpPr/>
          <p:nvPr/>
        </p:nvSpPr>
        <p:spPr>
          <a:xfrm>
            <a:off x="3652943" y="4266659"/>
            <a:ext cx="207793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2000" b="0" i="0" u="none" strike="noStrike" kern="0" cap="none" spc="0" normalizeH="0" baseline="0" noProof="0" dirty="0">
                <a:ln>
                  <a:noFill/>
                </a:ln>
                <a:solidFill>
                  <a:srgbClr val="FFFFFF"/>
                </a:solidFill>
                <a:effectLst/>
                <a:highlight>
                  <a:srgbClr val="EA2629"/>
                </a:highlight>
                <a:uLnTx/>
                <a:uFillTx/>
                <a:latin typeface="Zilla Slab" panose="020B0604020202020204" charset="0"/>
                <a:ea typeface="Zilla Slab" panose="020B0604020202020204" charset="0"/>
                <a:cs typeface="Arial"/>
                <a:sym typeface="Arial"/>
              </a:rPr>
              <a:t>140,146</a:t>
            </a:r>
            <a:r>
              <a:rPr kumimoji="0" lang="en-US" sz="2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 </a:t>
            </a:r>
          </a:p>
          <a:p>
            <a:pPr lvl="0" algn="ctr">
              <a:defRPr/>
            </a:pPr>
            <a:r>
              <a:rPr lang="es-AR" sz="2000" dirty="0">
                <a:latin typeface="Zilla Slab" panose="020B0604020202020204" charset="0"/>
                <a:ea typeface="Zilla Slab" panose="020B0604020202020204" charset="0"/>
              </a:rPr>
              <a:t>muertes</a:t>
            </a:r>
          </a:p>
        </p:txBody>
      </p:sp>
      <p:pic>
        <p:nvPicPr>
          <p:cNvPr id="16"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1379701">
            <a:off x="4270642" y="3853890"/>
            <a:ext cx="755970" cy="432854"/>
          </a:xfrm>
          <a:prstGeom prst="rect">
            <a:avLst/>
          </a:prstGeom>
        </p:spPr>
      </p:pic>
      <p:sp>
        <p:nvSpPr>
          <p:cNvPr id="17" name="Google Shape;938;p120"/>
          <p:cNvSpPr/>
          <p:nvPr/>
        </p:nvSpPr>
        <p:spPr>
          <a:xfrm>
            <a:off x="7650925" y="4855544"/>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8" name="Google Shape;939;p120"/>
          <p:cNvPicPr preferRelativeResize="0"/>
          <p:nvPr/>
        </p:nvPicPr>
        <p:blipFill rotWithShape="1">
          <a:blip r:embed="rId9">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920368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pic>
        <p:nvPicPr>
          <p:cNvPr id="853" name="Google Shape;853;p116"/>
          <p:cNvPicPr preferRelativeResize="0"/>
          <p:nvPr/>
        </p:nvPicPr>
        <p:blipFill rotWithShape="1">
          <a:blip r:embed="rId3">
            <a:alphaModFix/>
          </a:blip>
          <a:srcRect/>
          <a:stretch/>
        </p:blipFill>
        <p:spPr>
          <a:xfrm>
            <a:off x="216975" y="2253470"/>
            <a:ext cx="4187600" cy="2665717"/>
          </a:xfrm>
          <a:prstGeom prst="rect">
            <a:avLst/>
          </a:prstGeom>
          <a:noFill/>
          <a:ln>
            <a:noFill/>
          </a:ln>
        </p:spPr>
      </p:pic>
      <p:pic>
        <p:nvPicPr>
          <p:cNvPr id="854" name="Google Shape;854;p116"/>
          <p:cNvPicPr preferRelativeResize="0"/>
          <p:nvPr/>
        </p:nvPicPr>
        <p:blipFill rotWithShape="1">
          <a:blip r:embed="rId4">
            <a:alphaModFix/>
          </a:blip>
          <a:srcRect/>
          <a:stretch/>
        </p:blipFill>
        <p:spPr>
          <a:xfrm>
            <a:off x="125536" y="569741"/>
            <a:ext cx="4032448" cy="1776143"/>
          </a:xfrm>
          <a:prstGeom prst="rect">
            <a:avLst/>
          </a:prstGeom>
          <a:noFill/>
          <a:ln>
            <a:noFill/>
          </a:ln>
        </p:spPr>
      </p:pic>
      <p:sp>
        <p:nvSpPr>
          <p:cNvPr id="855" name="Google Shape;855;p116"/>
          <p:cNvSpPr/>
          <p:nvPr/>
        </p:nvSpPr>
        <p:spPr>
          <a:xfrm>
            <a:off x="4404575" y="552525"/>
            <a:ext cx="4572000" cy="738600"/>
          </a:xfrm>
          <a:prstGeom prst="rect">
            <a:avLst/>
          </a:prstGeom>
          <a:noFill/>
          <a:ln>
            <a:noFill/>
          </a:ln>
        </p:spPr>
        <p:txBody>
          <a:bodyPr spcFirstLastPara="1" wrap="square" lIns="91425" tIns="45700" rIns="91425" bIns="45700" anchor="t" anchorCtr="0">
            <a:noAutofit/>
          </a:bodyPr>
          <a:lstStyle/>
          <a:p>
            <a:pPr lvl="0"/>
            <a:r>
              <a:rPr lang="es-AR" dirty="0">
                <a:latin typeface="Zilla Slab"/>
                <a:ea typeface="Zilla Slab"/>
                <a:cs typeface="Zilla Slab"/>
                <a:sym typeface="Zilla Slab"/>
              </a:rPr>
              <a:t>Estimamos que las publicaciones de COVID-19 de</a:t>
            </a:r>
            <a:r>
              <a:rPr lang="en" sz="1400" b="0" i="0" u="none" strike="noStrike" cap="none" dirty="0">
                <a:solidFill>
                  <a:srgbClr val="000000"/>
                </a:solidFill>
                <a:latin typeface="Zilla Slab"/>
                <a:ea typeface="Zilla Slab"/>
                <a:cs typeface="Zilla Slab"/>
                <a:sym typeface="Zilla Slab"/>
              </a:rPr>
              <a:t> </a:t>
            </a:r>
            <a:r>
              <a:rPr lang="en" sz="1400" b="0" i="0" u="none" strike="noStrike" cap="none" dirty="0">
                <a:solidFill>
                  <a:schemeClr val="lt1"/>
                </a:solidFill>
                <a:highlight>
                  <a:srgbClr val="EA2629"/>
                </a:highlight>
                <a:latin typeface="Zilla Slab"/>
                <a:ea typeface="Zilla Slab"/>
                <a:cs typeface="Zilla Slab"/>
                <a:sym typeface="Zilla Slab"/>
              </a:rPr>
              <a:t>duplicaran en los proximos 20 días</a:t>
            </a:r>
            <a:r>
              <a:rPr lang="en" sz="1400" b="0" i="0" u="none" strike="noStrike" cap="none" dirty="0">
                <a:solidFill>
                  <a:srgbClr val="000000"/>
                </a:solidFill>
                <a:latin typeface="Zilla Slab"/>
                <a:ea typeface="Zilla Slab"/>
                <a:cs typeface="Zilla Slab"/>
                <a:sym typeface="Zilla Slab"/>
              </a:rPr>
              <a:t>, </a:t>
            </a:r>
            <a:r>
              <a:rPr lang="es-AR" dirty="0">
                <a:latin typeface="Zilla Slab"/>
                <a:ea typeface="Zilla Slab"/>
                <a:cs typeface="Zilla Slab"/>
                <a:sym typeface="Zilla Slab"/>
              </a:rPr>
              <a:t>pero las publicaciones que no son OA crecerán a un ritmo mayor que las publicaciones en OA.</a:t>
            </a:r>
            <a:endParaRPr sz="1400" b="0" i="0" u="none" strike="noStrike" cap="none" dirty="0">
              <a:solidFill>
                <a:srgbClr val="000000"/>
              </a:solidFill>
              <a:latin typeface="Zilla Slab"/>
              <a:ea typeface="Zilla Slab"/>
              <a:cs typeface="Zilla Slab"/>
              <a:sym typeface="Zilla Slab"/>
            </a:endParaRPr>
          </a:p>
        </p:txBody>
      </p:sp>
      <p:sp>
        <p:nvSpPr>
          <p:cNvPr id="856" name="Google Shape;856;p116"/>
          <p:cNvSpPr txBox="1"/>
          <p:nvPr/>
        </p:nvSpPr>
        <p:spPr>
          <a:xfrm>
            <a:off x="320812" y="230208"/>
            <a:ext cx="8550129" cy="400200"/>
          </a:xfrm>
          <a:prstGeom prst="rect">
            <a:avLst/>
          </a:prstGeom>
          <a:noFill/>
          <a:ln>
            <a:noFill/>
          </a:ln>
        </p:spPr>
        <p:txBody>
          <a:bodyPr spcFirstLastPara="1" wrap="square" lIns="91425" tIns="45700" rIns="91425" bIns="45700" anchor="t" anchorCtr="0">
            <a:noAutofit/>
          </a:bodyPr>
          <a:lstStyle/>
          <a:p>
            <a:pPr lvl="0"/>
            <a:r>
              <a:rPr lang="es-AR" sz="2000" dirty="0">
                <a:latin typeface="Zilla Slab"/>
                <a:ea typeface="Zilla Slab"/>
                <a:cs typeface="Zilla Slab"/>
                <a:sym typeface="Zilla Slab"/>
              </a:rPr>
              <a:t>Generación de información sin precedentes: el contraste con el SARS-CoV-1</a:t>
            </a:r>
            <a:endParaRPr sz="2000" b="0" i="0" u="none" strike="noStrike" cap="none" dirty="0">
              <a:solidFill>
                <a:srgbClr val="000000"/>
              </a:solidFill>
              <a:latin typeface="Zilla Slab"/>
              <a:ea typeface="Zilla Slab"/>
              <a:cs typeface="Zilla Slab"/>
              <a:sym typeface="Zilla Slab"/>
            </a:endParaRPr>
          </a:p>
        </p:txBody>
      </p:sp>
      <p:sp>
        <p:nvSpPr>
          <p:cNvPr id="857" name="Google Shape;857;p116"/>
          <p:cNvSpPr/>
          <p:nvPr/>
        </p:nvSpPr>
        <p:spPr>
          <a:xfrm>
            <a:off x="4637341" y="1437827"/>
            <a:ext cx="4233600" cy="646200"/>
          </a:xfrm>
          <a:prstGeom prst="rect">
            <a:avLst/>
          </a:prstGeom>
          <a:noFill/>
          <a:ln>
            <a:noFill/>
          </a:ln>
        </p:spPr>
        <p:txBody>
          <a:bodyPr spcFirstLastPara="1" wrap="square" lIns="91425" tIns="45700" rIns="91425" bIns="45700" anchor="t" anchorCtr="0">
            <a:noAutofit/>
          </a:bodyPr>
          <a:lstStyle/>
          <a:p>
            <a:pPr lvl="0" algn="ctr"/>
            <a:r>
              <a:rPr lang="es-AR" sz="1200" dirty="0">
                <a:latin typeface="Zilla Slab"/>
                <a:ea typeface="Zilla Slab"/>
                <a:cs typeface="Zilla Slab"/>
                <a:sym typeface="Zilla Slab"/>
              </a:rPr>
              <a:t>El genoma del SARS fue obtenido (y publicado)</a:t>
            </a:r>
            <a:r>
              <a:rPr lang="en" sz="1200" b="0" i="0" u="none" strike="noStrike" cap="none" dirty="0">
                <a:solidFill>
                  <a:srgbClr val="000000"/>
                </a:solidFill>
                <a:latin typeface="Zilla Slab"/>
                <a:ea typeface="Zilla Slab"/>
                <a:cs typeface="Zilla Slab"/>
                <a:sym typeface="Zilla Slab"/>
              </a:rPr>
              <a:t> </a:t>
            </a:r>
            <a:r>
              <a:rPr lang="en" sz="1200" b="0" i="0" u="none" strike="noStrike" cap="none" dirty="0">
                <a:solidFill>
                  <a:schemeClr val="lt1"/>
                </a:solidFill>
                <a:highlight>
                  <a:srgbClr val="EA2629"/>
                </a:highlight>
                <a:latin typeface="Zilla Slab"/>
                <a:ea typeface="Zilla Slab"/>
                <a:cs typeface="Zilla Slab"/>
                <a:sym typeface="Zilla Slab"/>
              </a:rPr>
              <a:t>7 </a:t>
            </a:r>
            <a:r>
              <a:rPr lang="es-AR" sz="1200" b="0" i="0" u="none" strike="noStrike" cap="none" dirty="0">
                <a:solidFill>
                  <a:schemeClr val="lt1"/>
                </a:solidFill>
                <a:highlight>
                  <a:srgbClr val="EA2629"/>
                </a:highlight>
                <a:latin typeface="Zilla Slab"/>
                <a:ea typeface="Zilla Slab"/>
                <a:cs typeface="Zilla Slab"/>
                <a:sym typeface="Zilla Slab"/>
              </a:rPr>
              <a:t>meses luego de comenzado el brote</a:t>
            </a:r>
            <a:r>
              <a:rPr lang="en" sz="1200" b="0" i="0" u="none" strike="noStrike" cap="none" dirty="0">
                <a:solidFill>
                  <a:schemeClr val="lt1"/>
                </a:solidFill>
                <a:highlight>
                  <a:srgbClr val="EA2629"/>
                </a:highlight>
                <a:latin typeface="Zilla Slab"/>
                <a:ea typeface="Zilla Slab"/>
                <a:cs typeface="Zilla Slab"/>
                <a:sym typeface="Zilla Slab"/>
              </a:rPr>
              <a:t>. </a:t>
            </a:r>
            <a:endParaRPr dirty="0"/>
          </a:p>
          <a:p>
            <a:pPr lvl="0" algn="ctr"/>
            <a:r>
              <a:rPr lang="es-AR" sz="1200" dirty="0">
                <a:latin typeface="Zilla Slab"/>
                <a:ea typeface="Zilla Slab"/>
                <a:cs typeface="Zilla Slab"/>
                <a:sym typeface="Zilla Slab"/>
              </a:rPr>
              <a:t>El genoma del SARS-CoV-2 disponible en</a:t>
            </a:r>
            <a:r>
              <a:rPr lang="en" sz="1200" b="0" i="0" u="none" strike="noStrike" cap="none" dirty="0">
                <a:solidFill>
                  <a:srgbClr val="000000"/>
                </a:solidFill>
                <a:latin typeface="Zilla Slab"/>
                <a:ea typeface="Zilla Slab"/>
                <a:cs typeface="Zilla Slab"/>
                <a:sym typeface="Zilla Slab"/>
              </a:rPr>
              <a:t> </a:t>
            </a:r>
            <a:r>
              <a:rPr lang="en" sz="1200" b="0" i="0" u="none" strike="noStrike" cap="none" dirty="0">
                <a:solidFill>
                  <a:schemeClr val="lt1"/>
                </a:solidFill>
                <a:highlight>
                  <a:srgbClr val="EA2629"/>
                </a:highlight>
                <a:latin typeface="Zilla Slab"/>
                <a:ea typeface="Zilla Slab"/>
                <a:cs typeface="Zilla Slab"/>
                <a:sym typeface="Zilla Slab"/>
              </a:rPr>
              <a:t>10 días</a:t>
            </a:r>
            <a:endParaRPr sz="1200" b="0" i="0" u="none" strike="noStrike" cap="none" dirty="0">
              <a:solidFill>
                <a:srgbClr val="000000"/>
              </a:solidFill>
              <a:latin typeface="Zilla Slab"/>
              <a:ea typeface="Zilla Slab"/>
              <a:cs typeface="Zilla Slab"/>
              <a:sym typeface="Zilla Slab"/>
            </a:endParaRPr>
          </a:p>
        </p:txBody>
      </p:sp>
      <p:sp>
        <p:nvSpPr>
          <p:cNvPr id="858" name="Google Shape;858;p116"/>
          <p:cNvSpPr/>
          <p:nvPr/>
        </p:nvSpPr>
        <p:spPr>
          <a:xfrm>
            <a:off x="4761077" y="2192032"/>
            <a:ext cx="4262248" cy="600300"/>
          </a:xfrm>
          <a:prstGeom prst="rect">
            <a:avLst/>
          </a:prstGeom>
          <a:noFill/>
          <a:ln>
            <a:noFill/>
          </a:ln>
        </p:spPr>
        <p:txBody>
          <a:bodyPr spcFirstLastPara="1" wrap="square" lIns="91425" tIns="45700" rIns="91425" bIns="45700" anchor="t" anchorCtr="0">
            <a:noAutofit/>
          </a:bodyPr>
          <a:lstStyle/>
          <a:p>
            <a:pPr lvl="0" algn="ctr"/>
            <a:r>
              <a:rPr lang="en" sz="1100" b="0" i="0" u="none" strike="noStrike" cap="none" dirty="0">
                <a:solidFill>
                  <a:srgbClr val="000000"/>
                </a:solidFill>
                <a:latin typeface="Zilla Slab"/>
                <a:ea typeface="Zilla Slab"/>
                <a:cs typeface="Zilla Slab"/>
                <a:sym typeface="Zilla Slab"/>
              </a:rPr>
              <a:t>Se tomó </a:t>
            </a:r>
            <a:r>
              <a:rPr lang="en" sz="1100" b="0" i="0" u="none" strike="noStrike" cap="none" dirty="0">
                <a:solidFill>
                  <a:schemeClr val="lt1"/>
                </a:solidFill>
                <a:highlight>
                  <a:srgbClr val="EA2629"/>
                </a:highlight>
                <a:latin typeface="Zilla Slab"/>
                <a:ea typeface="Zilla Slab"/>
                <a:cs typeface="Zilla Slab"/>
                <a:sym typeface="Zilla Slab"/>
              </a:rPr>
              <a:t>un mes </a:t>
            </a:r>
            <a:r>
              <a:rPr lang="en" sz="1100" b="0" i="0" u="none" strike="noStrike" cap="none" dirty="0">
                <a:solidFill>
                  <a:srgbClr val="000000"/>
                </a:solidFill>
                <a:latin typeface="Zilla Slab"/>
                <a:ea typeface="Zilla Slab"/>
                <a:cs typeface="Zilla Slab"/>
                <a:sym typeface="Zilla Slab"/>
              </a:rPr>
              <a:t> </a:t>
            </a:r>
            <a:r>
              <a:rPr lang="es-AR" sz="1100" dirty="0">
                <a:latin typeface="Zilla Slab"/>
                <a:ea typeface="Zilla Slab"/>
                <a:cs typeface="Zilla Slab"/>
                <a:sym typeface="Zilla Slab"/>
              </a:rPr>
              <a:t>para obtener la estructura 3d de la proteína S del SARS-CoV-2</a:t>
            </a:r>
            <a:r>
              <a:rPr lang="en" sz="1100" b="0" i="0" u="none" strike="noStrike" cap="none" dirty="0">
                <a:solidFill>
                  <a:srgbClr val="000000"/>
                </a:solidFill>
                <a:latin typeface="Zilla Slab"/>
                <a:ea typeface="Zilla Slab"/>
                <a:cs typeface="Zilla Slab"/>
                <a:sym typeface="Zilla Slab"/>
              </a:rPr>
              <a:t>.</a:t>
            </a:r>
            <a:endParaRPr dirty="0"/>
          </a:p>
          <a:p>
            <a:pPr lvl="0" algn="ctr"/>
            <a:r>
              <a:rPr lang="es-AR" sz="1100" dirty="0">
                <a:latin typeface="Zilla Slab"/>
                <a:ea typeface="Zilla Slab"/>
                <a:cs typeface="Zilla Slab"/>
                <a:sym typeface="Zilla Slab"/>
              </a:rPr>
              <a:t>La estructura de la S de SARS-CoV-1 se resolvió después</a:t>
            </a:r>
            <a:r>
              <a:rPr lang="en" sz="1100" b="0" i="0" u="none" strike="noStrike" cap="none" dirty="0">
                <a:solidFill>
                  <a:srgbClr val="000000"/>
                </a:solidFill>
                <a:latin typeface="Zilla Slab"/>
                <a:ea typeface="Zilla Slab"/>
                <a:cs typeface="Zilla Slab"/>
                <a:sym typeface="Zilla Slab"/>
              </a:rPr>
              <a:t>  </a:t>
            </a:r>
            <a:r>
              <a:rPr lang="en" sz="1100" b="0" i="0" u="none" strike="noStrike" cap="none" dirty="0">
                <a:solidFill>
                  <a:schemeClr val="lt1"/>
                </a:solidFill>
                <a:highlight>
                  <a:srgbClr val="EA2629"/>
                </a:highlight>
                <a:latin typeface="Zilla Slab"/>
                <a:ea typeface="Zilla Slab"/>
                <a:cs typeface="Zilla Slab"/>
                <a:sym typeface="Zilla Slab"/>
              </a:rPr>
              <a:t>dos años</a:t>
            </a:r>
            <a:endParaRPr sz="1100" b="0" i="0" u="none" strike="noStrike" cap="none" dirty="0">
              <a:solidFill>
                <a:srgbClr val="000000"/>
              </a:solidFill>
              <a:latin typeface="Zilla Slab"/>
              <a:ea typeface="Zilla Slab"/>
              <a:cs typeface="Zilla Slab"/>
              <a:sym typeface="Zilla Slab"/>
            </a:endParaRPr>
          </a:p>
        </p:txBody>
      </p:sp>
      <p:sp>
        <p:nvSpPr>
          <p:cNvPr id="859" name="Google Shape;859;p116"/>
          <p:cNvSpPr/>
          <p:nvPr/>
        </p:nvSpPr>
        <p:spPr>
          <a:xfrm>
            <a:off x="5715148" y="2744234"/>
            <a:ext cx="2077800" cy="600300"/>
          </a:xfrm>
          <a:prstGeom prst="rect">
            <a:avLst/>
          </a:prstGeom>
          <a:noFill/>
          <a:ln>
            <a:noFill/>
          </a:ln>
        </p:spPr>
        <p:txBody>
          <a:bodyPr spcFirstLastPara="1" wrap="square" lIns="91425" tIns="45700" rIns="91425" bIns="45700" anchor="t" anchorCtr="0">
            <a:noAutofit/>
          </a:bodyPr>
          <a:lstStyle/>
          <a:p>
            <a:pPr lvl="0" algn="ctr"/>
            <a:r>
              <a:rPr lang="en" sz="1100" b="0" i="0" u="none" strike="noStrike" cap="none" dirty="0">
                <a:solidFill>
                  <a:schemeClr val="lt1"/>
                </a:solidFill>
                <a:highlight>
                  <a:srgbClr val="EA2629"/>
                </a:highlight>
                <a:latin typeface="Zilla Slab"/>
                <a:ea typeface="Zilla Slab"/>
                <a:cs typeface="Zilla Slab"/>
                <a:sym typeface="Zilla Slab"/>
              </a:rPr>
              <a:t>93%</a:t>
            </a:r>
            <a:r>
              <a:rPr lang="en" sz="1100" b="0" i="0" u="none" strike="noStrike" cap="none" dirty="0">
                <a:solidFill>
                  <a:srgbClr val="000000"/>
                </a:solidFill>
                <a:latin typeface="Zilla Slab"/>
                <a:ea typeface="Zilla Slab"/>
                <a:cs typeface="Zilla Slab"/>
                <a:sym typeface="Zilla Slab"/>
              </a:rPr>
              <a:t> </a:t>
            </a:r>
            <a:r>
              <a:rPr lang="es-AR" sz="1100" dirty="0">
                <a:latin typeface="Zilla Slab"/>
                <a:ea typeface="Zilla Slab"/>
                <a:cs typeface="Zilla Slab"/>
                <a:sym typeface="Zilla Slab"/>
              </a:rPr>
              <a:t>de los artículos sobre el SARS se publicaron cuando la epidemia ya había</a:t>
            </a:r>
            <a:r>
              <a:rPr lang="en" sz="1100" b="0" i="0" u="none" strike="noStrike" cap="none" dirty="0">
                <a:solidFill>
                  <a:srgbClr val="000000"/>
                </a:solidFill>
                <a:latin typeface="Zilla Slab"/>
                <a:ea typeface="Zilla Slab"/>
                <a:cs typeface="Zilla Slab"/>
                <a:sym typeface="Zilla Slab"/>
              </a:rPr>
              <a:t> </a:t>
            </a:r>
            <a:r>
              <a:rPr lang="en" sz="1100" b="0" i="0" u="none" strike="noStrike" cap="none" dirty="0">
                <a:solidFill>
                  <a:schemeClr val="lt1"/>
                </a:solidFill>
                <a:highlight>
                  <a:srgbClr val="EA2629"/>
                </a:highlight>
                <a:latin typeface="Zilla Slab"/>
                <a:ea typeface="Zilla Slab"/>
                <a:cs typeface="Zilla Slab"/>
                <a:sym typeface="Zilla Slab"/>
              </a:rPr>
              <a:t>terminado.</a:t>
            </a:r>
            <a:endParaRPr sz="1100" b="0" i="0" u="none" strike="noStrike" cap="none" dirty="0">
              <a:solidFill>
                <a:srgbClr val="000000"/>
              </a:solidFill>
              <a:latin typeface="Zilla Slab"/>
              <a:ea typeface="Zilla Slab"/>
              <a:cs typeface="Zilla Slab"/>
              <a:sym typeface="Zilla Slab"/>
            </a:endParaRPr>
          </a:p>
        </p:txBody>
      </p:sp>
      <p:pic>
        <p:nvPicPr>
          <p:cNvPr id="860" name="Google Shape;860;p116"/>
          <p:cNvPicPr preferRelativeResize="0"/>
          <p:nvPr/>
        </p:nvPicPr>
        <p:blipFill rotWithShape="1">
          <a:blip r:embed="rId5">
            <a:alphaModFix/>
          </a:blip>
          <a:srcRect/>
          <a:stretch/>
        </p:blipFill>
        <p:spPr>
          <a:xfrm>
            <a:off x="5008437" y="3431798"/>
            <a:ext cx="3436884" cy="1489944"/>
          </a:xfrm>
          <a:prstGeom prst="rect">
            <a:avLst/>
          </a:prstGeom>
          <a:noFill/>
          <a:ln>
            <a:noFill/>
          </a:ln>
          <a:effectLst>
            <a:outerShdw blurRad="190500" algn="tl" rotWithShape="0">
              <a:srgbClr val="000000">
                <a:alpha val="69800"/>
              </a:srgbClr>
            </a:outerShdw>
          </a:effectLst>
        </p:spPr>
      </p:pic>
      <p:sp>
        <p:nvSpPr>
          <p:cNvPr id="861" name="Google Shape;861;p116"/>
          <p:cNvSpPr/>
          <p:nvPr/>
        </p:nvSpPr>
        <p:spPr>
          <a:xfrm>
            <a:off x="4572000" y="4919915"/>
            <a:ext cx="45720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0000"/>
                </a:solidFill>
                <a:latin typeface="Zilla Slab"/>
                <a:ea typeface="Zilla Slab"/>
                <a:cs typeface="Zilla Slab"/>
                <a:sym typeface="Zilla Slab"/>
              </a:rPr>
              <a:t>https://journals.plos.org/plosmedicine/article?id=10.1371/journal.pmed.1002549</a:t>
            </a:r>
            <a:endParaRPr/>
          </a:p>
        </p:txBody>
      </p:sp>
      <p:sp>
        <p:nvSpPr>
          <p:cNvPr id="863" name="Google Shape;863;p116"/>
          <p:cNvSpPr/>
          <p:nvPr/>
        </p:nvSpPr>
        <p:spPr>
          <a:xfrm>
            <a:off x="491465" y="4915733"/>
            <a:ext cx="35190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0" i="0" u="none" strike="noStrike" cap="none" dirty="0">
                <a:solidFill>
                  <a:srgbClr val="000000"/>
                </a:solidFill>
                <a:latin typeface="Zilla Slab"/>
                <a:ea typeface="Zilla Slab"/>
                <a:cs typeface="Zilla Slab"/>
                <a:sym typeface="Zilla Slab"/>
              </a:rPr>
              <a:t>https://github.com/nicholasmfraser/covid19_preprints</a:t>
            </a:r>
            <a:endParaRPr dirty="0"/>
          </a:p>
        </p:txBody>
      </p:sp>
      <p:sp>
        <p:nvSpPr>
          <p:cNvPr id="864" name="Google Shape;864;p116"/>
          <p:cNvSpPr txBox="1"/>
          <p:nvPr/>
        </p:nvSpPr>
        <p:spPr>
          <a:xfrm>
            <a:off x="8481225" y="3770025"/>
            <a:ext cx="542100" cy="48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Zilla Slab"/>
                <a:ea typeface="Zilla Slab"/>
                <a:cs typeface="Zilla Slab"/>
                <a:sym typeface="Zilla Slab"/>
              </a:rPr>
              <a:t>5%</a:t>
            </a:r>
            <a:endParaRPr sz="1800">
              <a:solidFill>
                <a:schemeClr val="dk1"/>
              </a:solidFill>
              <a:latin typeface="Zilla Slab"/>
              <a:ea typeface="Zilla Slab"/>
              <a:cs typeface="Zilla Slab"/>
              <a:sym typeface="Zilla Slab"/>
            </a:endParaRPr>
          </a:p>
          <a:p>
            <a:pPr marL="0" lvl="0" indent="0" algn="l" rtl="0">
              <a:spcBef>
                <a:spcPts val="0"/>
              </a:spcBef>
              <a:spcAft>
                <a:spcPts val="0"/>
              </a:spcAft>
              <a:buNone/>
            </a:pPr>
            <a:endParaRPr sz="1800">
              <a:solidFill>
                <a:schemeClr val="dk1"/>
              </a:solidFill>
              <a:latin typeface="Zilla Slab"/>
              <a:ea typeface="Zilla Slab"/>
              <a:cs typeface="Zilla Slab"/>
              <a:sym typeface="Zilla Slab"/>
            </a:endParaRPr>
          </a:p>
          <a:p>
            <a:pPr marL="0" lvl="0" indent="0" algn="l" rtl="0">
              <a:spcBef>
                <a:spcPts val="0"/>
              </a:spcBef>
              <a:spcAft>
                <a:spcPts val="0"/>
              </a:spcAft>
              <a:buNone/>
            </a:pPr>
            <a:r>
              <a:rPr lang="en" sz="1800">
                <a:solidFill>
                  <a:schemeClr val="dk1"/>
                </a:solidFill>
                <a:latin typeface="Zilla Slab"/>
                <a:ea typeface="Zilla Slab"/>
                <a:cs typeface="Zilla Slab"/>
                <a:sym typeface="Zilla Slab"/>
              </a:rPr>
              <a:t>100</a:t>
            </a:r>
            <a:endParaRPr sz="1800">
              <a:solidFill>
                <a:schemeClr val="dk1"/>
              </a:solidFill>
              <a:latin typeface="Zilla Slab"/>
              <a:ea typeface="Zilla Slab"/>
              <a:cs typeface="Zilla Slab"/>
              <a:sym typeface="Zilla Slab"/>
            </a:endParaRPr>
          </a:p>
        </p:txBody>
      </p:sp>
      <p:sp>
        <p:nvSpPr>
          <p:cNvPr id="15" name="Google Shape;938;p120"/>
          <p:cNvSpPr/>
          <p:nvPr/>
        </p:nvSpPr>
        <p:spPr>
          <a:xfrm>
            <a:off x="125536" y="-39138"/>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6" name="Google Shape;939;p120"/>
          <p:cNvPicPr preferRelativeResize="0"/>
          <p:nvPr/>
        </p:nvPicPr>
        <p:blipFill rotWithShape="1">
          <a:blip r:embed="rId6">
            <a:alphaModFix/>
          </a:blip>
          <a:srcRect/>
          <a:stretch/>
        </p:blipFill>
        <p:spPr>
          <a:xfrm>
            <a:off x="27898" y="73927"/>
            <a:ext cx="195276" cy="158417"/>
          </a:xfrm>
          <a:prstGeom prst="rect">
            <a:avLst/>
          </a:prstGeom>
          <a:noFill/>
          <a:ln>
            <a:noFill/>
          </a:ln>
        </p:spPr>
      </p:pic>
      <p:sp>
        <p:nvSpPr>
          <p:cNvPr id="2" name="Rectángulo 1"/>
          <p:cNvSpPr/>
          <p:nvPr/>
        </p:nvSpPr>
        <p:spPr>
          <a:xfrm>
            <a:off x="27898" y="1581510"/>
            <a:ext cx="4544102" cy="33342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 name="Picture 2" descr="Cumulative COVID-19 preprints">
            <a:extLst>
              <a:ext uri="{FF2B5EF4-FFF2-40B4-BE49-F238E27FC236}">
                <a16:creationId xmlns:a16="http://schemas.microsoft.com/office/drawing/2014/main" id="{CC729608-5F24-86AD-0676-A467DC020D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31" y="1927327"/>
            <a:ext cx="4343032" cy="26270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67430" y="822517"/>
            <a:ext cx="3791594" cy="1244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08297" y="2139226"/>
            <a:ext cx="4572000" cy="2308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9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https://www.nytimes.com/2020/04/14/science/coronavirus-disinformation.html</a:t>
            </a:r>
          </a:p>
        </p:txBody>
      </p:sp>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680297" y="822517"/>
            <a:ext cx="2524836" cy="1121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5076933" y="1893823"/>
            <a:ext cx="180369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AR" sz="1000" b="0" i="0" u="none" strike="noStrike" kern="0" cap="none" spc="0" normalizeH="0" baseline="0" noProof="0" dirty="0">
                <a:ln>
                  <a:noFill/>
                </a:ln>
                <a:solidFill>
                  <a:srgbClr val="000000"/>
                </a:solidFill>
                <a:effectLst/>
                <a:uLnTx/>
                <a:uFillTx/>
                <a:latin typeface="Zilla Slab" panose="020B0604020202020204" charset="0"/>
                <a:ea typeface="Zilla Slab" panose="020B0604020202020204" charset="0"/>
                <a:cs typeface="Arial"/>
                <a:sym typeface="Arial"/>
              </a:rPr>
              <a:t>https://retractionwatch.com/</a:t>
            </a:r>
          </a:p>
        </p:txBody>
      </p:sp>
      <p:pic>
        <p:nvPicPr>
          <p:cNvPr id="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227606" y="2407666"/>
            <a:ext cx="5745707" cy="641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5154531" y="2985884"/>
            <a:ext cx="3637564" cy="2157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287653" y="3203619"/>
            <a:ext cx="4663100"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Google Shape;880;p105"/>
          <p:cNvSpPr txBox="1">
            <a:spLocks noGrp="1"/>
          </p:cNvSpPr>
          <p:nvPr>
            <p:ph type="title"/>
          </p:nvPr>
        </p:nvSpPr>
        <p:spPr>
          <a:xfrm>
            <a:off x="125536" y="63922"/>
            <a:ext cx="8398520" cy="572700"/>
          </a:xfrm>
          <a:prstGeom prst="rect">
            <a:avLst/>
          </a:prstGeom>
          <a:solidFill>
            <a:srgbClr val="EA2629"/>
          </a:solidFill>
        </p:spPr>
        <p:txBody>
          <a:bodyPr spcFirstLastPara="1" wrap="square" lIns="68575" tIns="34275" rIns="68575" bIns="34275" anchor="ctr" anchorCtr="0">
            <a:noAutofit/>
          </a:bodyPr>
          <a:lstStyle/>
          <a:p>
            <a:pPr lvl="0"/>
            <a:r>
              <a:rPr lang="es-AR" sz="2000" dirty="0">
                <a:solidFill>
                  <a:schemeClr val="lt1"/>
                </a:solidFill>
                <a:latin typeface="Zilla Slab"/>
                <a:ea typeface="Zilla Slab"/>
                <a:cs typeface="Zilla Slab"/>
                <a:sym typeface="Zilla Slab"/>
              </a:rPr>
              <a:t>“La Ciencia es una Conversación”: El rol de twitter y las </a:t>
            </a:r>
            <a:r>
              <a:rPr lang="es-AR" sz="2000" dirty="0" err="1">
                <a:solidFill>
                  <a:schemeClr val="lt1"/>
                </a:solidFill>
                <a:latin typeface="Zilla Slab"/>
                <a:ea typeface="Zilla Slab"/>
                <a:cs typeface="Zilla Slab"/>
                <a:sym typeface="Zilla Slab"/>
              </a:rPr>
              <a:t>preprints</a:t>
            </a:r>
            <a:endParaRPr sz="2000" dirty="0">
              <a:solidFill>
                <a:schemeClr val="lt1"/>
              </a:solidFill>
              <a:latin typeface="Zilla Slab"/>
              <a:ea typeface="Zilla Slab"/>
              <a:cs typeface="Zilla Slab"/>
              <a:sym typeface="Zilla Slab"/>
            </a:endParaRPr>
          </a:p>
        </p:txBody>
      </p:sp>
      <p:pic>
        <p:nvPicPr>
          <p:cNvPr id="12" name="Picture 9" descr="pbs.twimg.com/profile_images/1070799464535900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0113" y="804588"/>
            <a:ext cx="1603078" cy="1603078"/>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dirty="0">
                <a:solidFill>
                  <a:srgbClr val="000000"/>
                </a:solidFill>
                <a:latin typeface="Zilla Slab"/>
                <a:ea typeface="Zilla Slab"/>
                <a:cs typeface="Zilla Slab"/>
                <a:sym typeface="Zilla Slab"/>
              </a:rPr>
              <a:t>@humbertodebat</a:t>
            </a:r>
            <a:endParaRPr sz="1400" b="0" i="0" u="none" strike="noStrike" cap="none" dirty="0">
              <a:solidFill>
                <a:srgbClr val="000000"/>
              </a:solidFill>
              <a:latin typeface="Zilla Slab"/>
              <a:ea typeface="Zilla Slab"/>
              <a:cs typeface="Zilla Slab"/>
              <a:sym typeface="Zilla Slab"/>
            </a:endParaRPr>
          </a:p>
        </p:txBody>
      </p:sp>
      <p:pic>
        <p:nvPicPr>
          <p:cNvPr id="14" name="Google Shape;848;p115"/>
          <p:cNvPicPr preferRelativeResize="0"/>
          <p:nvPr/>
        </p:nvPicPr>
        <p:blipFill rotWithShape="1">
          <a:blip r:embed="rId8">
            <a:alphaModFix/>
          </a:blip>
          <a:srcRect/>
          <a:stretch/>
        </p:blipFill>
        <p:spPr>
          <a:xfrm>
            <a:off x="7553287" y="4976447"/>
            <a:ext cx="195276" cy="158417"/>
          </a:xfrm>
          <a:prstGeom prst="rect">
            <a:avLst/>
          </a:prstGeom>
          <a:noFill/>
          <a:ln>
            <a:noFill/>
          </a:ln>
        </p:spPr>
      </p:pic>
    </p:spTree>
    <p:extLst>
      <p:ext uri="{BB962C8B-B14F-4D97-AF65-F5344CB8AC3E}">
        <p14:creationId xmlns:p14="http://schemas.microsoft.com/office/powerpoint/2010/main" val="406854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pic>
        <p:nvPicPr>
          <p:cNvPr id="839" name="Google Shape;839;p115"/>
          <p:cNvPicPr preferRelativeResize="0"/>
          <p:nvPr/>
        </p:nvPicPr>
        <p:blipFill rotWithShape="1">
          <a:blip r:embed="rId3">
            <a:alphaModFix/>
          </a:blip>
          <a:srcRect/>
          <a:stretch/>
        </p:blipFill>
        <p:spPr>
          <a:xfrm>
            <a:off x="6825646" y="107257"/>
            <a:ext cx="2155308" cy="1212360"/>
          </a:xfrm>
          <a:prstGeom prst="rect">
            <a:avLst/>
          </a:prstGeom>
          <a:noFill/>
          <a:ln>
            <a:noFill/>
          </a:ln>
          <a:effectLst>
            <a:outerShdw blurRad="190500" algn="tl" rotWithShape="0">
              <a:srgbClr val="000000">
                <a:alpha val="69800"/>
              </a:srgbClr>
            </a:outerShdw>
          </a:effectLst>
        </p:spPr>
      </p:pic>
      <p:pic>
        <p:nvPicPr>
          <p:cNvPr id="840" name="Google Shape;840;p115"/>
          <p:cNvPicPr preferRelativeResize="0"/>
          <p:nvPr/>
        </p:nvPicPr>
        <p:blipFill rotWithShape="1">
          <a:blip r:embed="rId4">
            <a:alphaModFix/>
          </a:blip>
          <a:srcRect/>
          <a:stretch/>
        </p:blipFill>
        <p:spPr>
          <a:xfrm>
            <a:off x="0" y="2172831"/>
            <a:ext cx="3289286" cy="2496229"/>
          </a:xfrm>
          <a:prstGeom prst="rect">
            <a:avLst/>
          </a:prstGeom>
          <a:noFill/>
          <a:ln>
            <a:noFill/>
          </a:ln>
        </p:spPr>
      </p:pic>
      <p:pic>
        <p:nvPicPr>
          <p:cNvPr id="841" name="Google Shape;841;p115"/>
          <p:cNvPicPr preferRelativeResize="0"/>
          <p:nvPr/>
        </p:nvPicPr>
        <p:blipFill rotWithShape="1">
          <a:blip r:embed="rId5">
            <a:alphaModFix/>
          </a:blip>
          <a:srcRect/>
          <a:stretch/>
        </p:blipFill>
        <p:spPr>
          <a:xfrm>
            <a:off x="482456" y="0"/>
            <a:ext cx="4066861" cy="1787479"/>
          </a:xfrm>
          <a:prstGeom prst="rect">
            <a:avLst/>
          </a:prstGeom>
          <a:noFill/>
          <a:ln>
            <a:noFill/>
          </a:ln>
        </p:spPr>
      </p:pic>
      <p:sp>
        <p:nvSpPr>
          <p:cNvPr id="842" name="Google Shape;842;p115"/>
          <p:cNvSpPr/>
          <p:nvPr/>
        </p:nvSpPr>
        <p:spPr>
          <a:xfrm>
            <a:off x="175910" y="1849355"/>
            <a:ext cx="49524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100" b="0" i="0" u="none" strike="noStrike" cap="none" dirty="0">
                <a:solidFill>
                  <a:srgbClr val="000000"/>
                </a:solidFill>
                <a:latin typeface="Zilla Slab"/>
                <a:ea typeface="Zilla Slab"/>
                <a:cs typeface="Zilla Slab"/>
                <a:sym typeface="Zilla Slab"/>
                <a:hlinkClick r:id="rId6"/>
              </a:rPr>
              <a:t>https://journals.plos.org/plosbiology/article?id=10.1371/journal.pbio.3000151</a:t>
            </a:r>
            <a:r>
              <a:rPr lang="en" sz="1100" b="0" i="0" u="none" strike="noStrike" cap="none" dirty="0">
                <a:solidFill>
                  <a:srgbClr val="000000"/>
                </a:solidFill>
                <a:latin typeface="Zilla Slab"/>
                <a:ea typeface="Zilla Slab"/>
                <a:cs typeface="Zilla Slab"/>
                <a:sym typeface="Zilla Slab"/>
              </a:rPr>
              <a:t> </a:t>
            </a:r>
            <a:endParaRPr dirty="0"/>
          </a:p>
        </p:txBody>
      </p:sp>
      <p:pic>
        <p:nvPicPr>
          <p:cNvPr id="843" name="Google Shape;843;p115"/>
          <p:cNvPicPr preferRelativeResize="0"/>
          <p:nvPr/>
        </p:nvPicPr>
        <p:blipFill rotWithShape="1">
          <a:blip r:embed="rId7">
            <a:alphaModFix/>
          </a:blip>
          <a:srcRect/>
          <a:stretch/>
        </p:blipFill>
        <p:spPr>
          <a:xfrm>
            <a:off x="4765486" y="203648"/>
            <a:ext cx="1921021" cy="1208959"/>
          </a:xfrm>
          <a:prstGeom prst="rect">
            <a:avLst/>
          </a:prstGeom>
          <a:noFill/>
          <a:ln>
            <a:noFill/>
          </a:ln>
        </p:spPr>
      </p:pic>
      <p:pic>
        <p:nvPicPr>
          <p:cNvPr id="844" name="Google Shape;844;p115"/>
          <p:cNvPicPr preferRelativeResize="0"/>
          <p:nvPr/>
        </p:nvPicPr>
        <p:blipFill rotWithShape="1">
          <a:blip r:embed="rId8">
            <a:alphaModFix/>
          </a:blip>
          <a:srcRect/>
          <a:stretch/>
        </p:blipFill>
        <p:spPr>
          <a:xfrm>
            <a:off x="6686507" y="3512179"/>
            <a:ext cx="2553286" cy="1328616"/>
          </a:xfrm>
          <a:prstGeom prst="rect">
            <a:avLst/>
          </a:prstGeom>
          <a:noFill/>
          <a:ln>
            <a:noFill/>
          </a:ln>
        </p:spPr>
      </p:pic>
      <p:pic>
        <p:nvPicPr>
          <p:cNvPr id="845" name="Google Shape;845;p115"/>
          <p:cNvPicPr preferRelativeResize="0"/>
          <p:nvPr/>
        </p:nvPicPr>
        <p:blipFill rotWithShape="1">
          <a:blip r:embed="rId9">
            <a:alphaModFix/>
          </a:blip>
          <a:srcRect/>
          <a:stretch/>
        </p:blipFill>
        <p:spPr>
          <a:xfrm>
            <a:off x="5146533" y="1397074"/>
            <a:ext cx="3997467" cy="1226001"/>
          </a:xfrm>
          <a:prstGeom prst="rect">
            <a:avLst/>
          </a:prstGeom>
          <a:noFill/>
          <a:ln>
            <a:noFill/>
          </a:ln>
        </p:spPr>
      </p:pic>
      <p:sp>
        <p:nvSpPr>
          <p:cNvPr id="846" name="Google Shape;846;p115"/>
          <p:cNvSpPr/>
          <p:nvPr/>
        </p:nvSpPr>
        <p:spPr>
          <a:xfrm>
            <a:off x="3395056" y="4863382"/>
            <a:ext cx="3971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0000"/>
                </a:solidFill>
                <a:latin typeface="Zilla Slab"/>
                <a:ea typeface="Zilla Slab"/>
                <a:cs typeface="Zilla Slab"/>
                <a:sym typeface="Zilla Slab"/>
              </a:rPr>
              <a:t>Some figures from Daniela Saderi’s slides </a:t>
            </a:r>
            <a:r>
              <a:rPr lang="en" sz="1000" b="0" i="0" u="sng" strike="noStrike" cap="none">
                <a:solidFill>
                  <a:srgbClr val="000000"/>
                </a:solidFill>
                <a:latin typeface="Zilla Slab"/>
                <a:ea typeface="Zilla Slab"/>
                <a:cs typeface="Zilla Slab"/>
                <a:sym typeface="Zilla Slab"/>
                <a:hlinkClick r:id="rId10">
                  <a:extLst>
                    <a:ext uri="{A12FA001-AC4F-418D-AE19-62706E023703}">
                      <ahyp:hlinkClr xmlns:ahyp="http://schemas.microsoft.com/office/drawing/2018/hyperlinkcolor" xmlns="" val="tx"/>
                    </a:ext>
                  </a:extLst>
                </a:hlinkClick>
              </a:rPr>
              <a:t>freely available at Figshare</a:t>
            </a:r>
            <a:endParaRPr sz="1000" b="0" i="0" u="none" strike="noStrike" cap="none">
              <a:solidFill>
                <a:srgbClr val="000000"/>
              </a:solidFill>
              <a:latin typeface="Zilla Slab"/>
              <a:ea typeface="Zilla Slab"/>
              <a:cs typeface="Zilla Slab"/>
              <a:sym typeface="Zilla Slab"/>
            </a:endParaRPr>
          </a:p>
        </p:txBody>
      </p:sp>
      <p:sp>
        <p:nvSpPr>
          <p:cNvPr id="847" name="Google Shape;847;p115"/>
          <p:cNvSpPr/>
          <p:nvPr/>
        </p:nvSpPr>
        <p:spPr>
          <a:xfrm>
            <a:off x="7650925" y="4863382"/>
            <a:ext cx="1551900" cy="307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400" b="0" i="0" u="none" strike="noStrike" cap="none">
                <a:solidFill>
                  <a:srgbClr val="000000"/>
                </a:solidFill>
                <a:latin typeface="Zilla Slab"/>
                <a:ea typeface="Zilla Slab"/>
                <a:cs typeface="Zilla Slab"/>
                <a:sym typeface="Zilla Slab"/>
              </a:rPr>
              <a:t>@humbertodebat</a:t>
            </a:r>
            <a:endParaRPr sz="1400" b="0" i="0" u="none" strike="noStrike" cap="none">
              <a:solidFill>
                <a:srgbClr val="000000"/>
              </a:solidFill>
              <a:latin typeface="Zilla Slab"/>
              <a:ea typeface="Zilla Slab"/>
              <a:cs typeface="Zilla Slab"/>
              <a:sym typeface="Zilla Slab"/>
            </a:endParaRPr>
          </a:p>
        </p:txBody>
      </p:sp>
      <p:pic>
        <p:nvPicPr>
          <p:cNvPr id="848" name="Google Shape;848;p115"/>
          <p:cNvPicPr preferRelativeResize="0"/>
          <p:nvPr/>
        </p:nvPicPr>
        <p:blipFill rotWithShape="1">
          <a:blip r:embed="rId11">
            <a:alphaModFix/>
          </a:blip>
          <a:srcRect/>
          <a:stretch/>
        </p:blipFill>
        <p:spPr>
          <a:xfrm>
            <a:off x="7553287" y="4976447"/>
            <a:ext cx="195276" cy="158417"/>
          </a:xfrm>
          <a:prstGeom prst="rect">
            <a:avLst/>
          </a:prstGeom>
          <a:noFill/>
          <a:ln>
            <a:noFill/>
          </a:ln>
        </p:spPr>
      </p:pic>
      <p:pic>
        <p:nvPicPr>
          <p:cNvPr id="2" name="Imagen 1"/>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3539675" y="2593231"/>
            <a:ext cx="2790893" cy="2012944"/>
          </a:xfrm>
          <a:prstGeom prst="rect">
            <a:avLst/>
          </a:prstGeom>
        </p:spPr>
      </p:pic>
      <p:sp>
        <p:nvSpPr>
          <p:cNvPr id="3" name="Rectángulo 2"/>
          <p:cNvSpPr/>
          <p:nvPr/>
        </p:nvSpPr>
        <p:spPr>
          <a:xfrm>
            <a:off x="3932155" y="4610468"/>
            <a:ext cx="2398413" cy="246221"/>
          </a:xfrm>
          <a:prstGeom prst="rect">
            <a:avLst/>
          </a:prstGeom>
        </p:spPr>
        <p:txBody>
          <a:bodyPr wrap="none">
            <a:spAutoFit/>
          </a:bodyPr>
          <a:lstStyle/>
          <a:p>
            <a:r>
              <a:rPr lang="es-AR" sz="1000" dirty="0">
                <a:latin typeface="Zilla Slab" panose="020B0604020202020204" charset="0"/>
                <a:ea typeface="Zilla Slab" panose="020B0604020202020204" charset="0"/>
              </a:rPr>
              <a:t>https://doi.org/10.5281/zenodo.5600535 </a:t>
            </a:r>
          </a:p>
        </p:txBody>
      </p:sp>
      <p:pic>
        <p:nvPicPr>
          <p:cNvPr id="5" name="Imagen 4" descr="Imagen que contiene Logotipo">
            <a:extLst>
              <a:ext uri="{FF2B5EF4-FFF2-40B4-BE49-F238E27FC236}">
                <a16:creationId xmlns:a16="http://schemas.microsoft.com/office/drawing/2014/main" id="{6DEDDD39-B8EA-5DF4-51ED-CD8A40D5B88C}"/>
              </a:ext>
            </a:extLst>
          </p:cNvPr>
          <p:cNvPicPr>
            <a:picLocks noChangeAspect="1"/>
          </p:cNvPicPr>
          <p:nvPr/>
        </p:nvPicPr>
        <p:blipFill>
          <a:blip r:embed="rId13"/>
          <a:stretch>
            <a:fillRect/>
          </a:stretch>
        </p:blipFill>
        <p:spPr>
          <a:xfrm>
            <a:off x="6877201" y="2721248"/>
            <a:ext cx="1720165" cy="741326"/>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zilla Coroprate Theme">
  <a:themeElements>
    <a:clrScheme name="Mozilla">
      <a:dk1>
        <a:srgbClr val="000000"/>
      </a:dk1>
      <a:lt1>
        <a:srgbClr val="FFFFFF"/>
      </a:lt1>
      <a:dk2>
        <a:srgbClr val="646363"/>
      </a:dk2>
      <a:lt2>
        <a:srgbClr val="D0D0D0"/>
      </a:lt2>
      <a:accent1>
        <a:srgbClr val="78C2F4"/>
      </a:accent1>
      <a:accent2>
        <a:srgbClr val="FFAE00"/>
      </a:accent2>
      <a:accent3>
        <a:srgbClr val="7577D7"/>
      </a:accent3>
      <a:accent4>
        <a:srgbClr val="A4C509"/>
      </a:accent4>
      <a:accent5>
        <a:srgbClr val="FFD91D"/>
      </a:accent5>
      <a:accent6>
        <a:srgbClr val="7F7F7F"/>
      </a:accent6>
      <a:hlink>
        <a:srgbClr val="000000"/>
      </a:hlink>
      <a:folHlink>
        <a:srgbClr val="64636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6172</TotalTime>
  <Words>3196</Words>
  <Application>Microsoft Office PowerPoint</Application>
  <PresentationFormat>Presentación en pantalla (16:9)</PresentationFormat>
  <Paragraphs>301</Paragraphs>
  <Slides>49</Slides>
  <Notes>9</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49</vt:i4>
      </vt:variant>
    </vt:vector>
  </HeadingPairs>
  <TitlesOfParts>
    <vt:vector size="58" baseType="lpstr">
      <vt:lpstr>Open Sans Light</vt:lpstr>
      <vt:lpstr>Arial</vt:lpstr>
      <vt:lpstr>Open Sans SemiBold</vt:lpstr>
      <vt:lpstr>Times New Roman</vt:lpstr>
      <vt:lpstr>Zilla Slab</vt:lpstr>
      <vt:lpstr>Open Sans</vt:lpstr>
      <vt:lpstr>Calibri</vt:lpstr>
      <vt:lpstr>Simple Light</vt:lpstr>
      <vt:lpstr>Mozilla Coroprate Theme</vt:lpstr>
      <vt:lpstr>Presentación de PowerPoint</vt:lpstr>
      <vt:lpstr>La ciencia como bien común   -Explorando el impacto de COVID-19 en las prácticas de investigación.  -Nuevos caminos de la Comunicación Científica.  -Acceso abierto y democratización del conocimiento.  </vt:lpstr>
      <vt:lpstr>La tensión entre el manejo de una pandemia y la generación de consensos científico.</vt:lpstr>
      <vt:lpstr>El comienzo del brote: Twitter + Blogs + Preprints &gt;&gt;&gt;&gt;&gt; artículos tradicionales</vt:lpstr>
      <vt:lpstr>El comienzo del brote: Twitter + Blogs + Preprints &gt;&gt;&gt;&gt;&gt; artículos tradicionales</vt:lpstr>
      <vt:lpstr>Presentación de PowerPoint</vt:lpstr>
      <vt:lpstr>Presentación de PowerPoint</vt:lpstr>
      <vt:lpstr>“La Ciencia es una Conversación”: El rol de twitter y las preprints</vt:lpstr>
      <vt:lpstr>Presentación de PowerPoint</vt:lpstr>
      <vt:lpstr>Presentación de PowerPoint</vt:lpstr>
      <vt:lpstr>Presentación de PowerPoint</vt:lpstr>
      <vt:lpstr>Presentación de PowerPoint</vt:lpstr>
      <vt:lpstr>Preprints como vehículo de innovación en peer review</vt:lpstr>
      <vt:lpstr>Presentación de PowerPoint</vt:lpstr>
      <vt:lpstr>Presentación de PowerPoint</vt:lpstr>
      <vt:lpstr>Presentación de PowerPoint</vt:lpstr>
      <vt:lpstr>Factors decreasing reproducibility</vt:lpstr>
      <vt:lpstr>Presentación de PowerPoint</vt:lpstr>
      <vt:lpstr>Presentación de PowerPoint</vt:lpstr>
      <vt:lpstr>Presentación de PowerPoint</vt:lpstr>
      <vt:lpstr>Presentación de PowerPoint</vt:lpstr>
      <vt:lpstr>Presentación de PowerPoint</vt:lpstr>
      <vt:lpstr>Presentación de PowerPoint</vt:lpstr>
      <vt:lpstr>Lento crecimiento del Acceso Abierto</vt:lpstr>
      <vt:lpstr>Presentación de PowerPoint</vt:lpstr>
      <vt:lpstr>Presentación de PowerPoint</vt:lpstr>
      <vt:lpstr>Presentación de PowerPoint</vt:lpstr>
      <vt:lpstr>Lento crecimiento del acceso abierto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ciencia es una conversación”             pero el lenguaje es una barrera para el diálogo científico</vt:lpstr>
      <vt:lpstr>Presentación de PowerPoint</vt:lpstr>
      <vt:lpstr>Presentación de PowerPoint</vt:lpstr>
      <vt:lpstr>Presentación de PowerPoint</vt:lpstr>
      <vt:lpstr>Presentación de PowerPoint</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Geographical &amp; gender disparities, language challenges</dc:title>
  <dc:creator>Humberto Julio Debat</dc:creator>
  <cp:lastModifiedBy>Diego Gurvich</cp:lastModifiedBy>
  <cp:revision>159</cp:revision>
  <dcterms:modified xsi:type="dcterms:W3CDTF">2023-11-16T20:56:00Z</dcterms:modified>
</cp:coreProperties>
</file>